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78"/>
  </p:notesMasterIdLst>
  <p:sldIdLst>
    <p:sldId id="256" r:id="rId5"/>
    <p:sldId id="484" r:id="rId6"/>
    <p:sldId id="482" r:id="rId7"/>
    <p:sldId id="408" r:id="rId8"/>
    <p:sldId id="351" r:id="rId9"/>
    <p:sldId id="486" r:id="rId10"/>
    <p:sldId id="357" r:id="rId11"/>
    <p:sldId id="358" r:id="rId12"/>
    <p:sldId id="485" r:id="rId13"/>
    <p:sldId id="487" r:id="rId14"/>
    <p:sldId id="494" r:id="rId15"/>
    <p:sldId id="495" r:id="rId16"/>
    <p:sldId id="488" r:id="rId17"/>
    <p:sldId id="356" r:id="rId18"/>
    <p:sldId id="359" r:id="rId19"/>
    <p:sldId id="266" r:id="rId20"/>
    <p:sldId id="327" r:id="rId21"/>
    <p:sldId id="328" r:id="rId22"/>
    <p:sldId id="329" r:id="rId23"/>
    <p:sldId id="330" r:id="rId24"/>
    <p:sldId id="366" r:id="rId25"/>
    <p:sldId id="368" r:id="rId26"/>
    <p:sldId id="483" r:id="rId27"/>
    <p:sldId id="267" r:id="rId28"/>
    <p:sldId id="372" r:id="rId29"/>
    <p:sldId id="373" r:id="rId30"/>
    <p:sldId id="377" r:id="rId31"/>
    <p:sldId id="375" r:id="rId32"/>
    <p:sldId id="376" r:id="rId33"/>
    <p:sldId id="270" r:id="rId34"/>
    <p:sldId id="278" r:id="rId35"/>
    <p:sldId id="280" r:id="rId36"/>
    <p:sldId id="264" r:id="rId37"/>
    <p:sldId id="281" r:id="rId38"/>
    <p:sldId id="380" r:id="rId39"/>
    <p:sldId id="381" r:id="rId40"/>
    <p:sldId id="350" r:id="rId41"/>
    <p:sldId id="282" r:id="rId42"/>
    <p:sldId id="496" r:id="rId43"/>
    <p:sldId id="386" r:id="rId44"/>
    <p:sldId id="385" r:id="rId45"/>
    <p:sldId id="343" r:id="rId46"/>
    <p:sldId id="272" r:id="rId47"/>
    <p:sldId id="401" r:id="rId48"/>
    <p:sldId id="406" r:id="rId49"/>
    <p:sldId id="489" r:id="rId50"/>
    <p:sldId id="404" r:id="rId51"/>
    <p:sldId id="403" r:id="rId52"/>
    <p:sldId id="271" r:id="rId53"/>
    <p:sldId id="387" r:id="rId54"/>
    <p:sldId id="269" r:id="rId55"/>
    <p:sldId id="332" r:id="rId56"/>
    <p:sldId id="334" r:id="rId57"/>
    <p:sldId id="337" r:id="rId58"/>
    <p:sldId id="336" r:id="rId59"/>
    <p:sldId id="338" r:id="rId60"/>
    <p:sldId id="339" r:id="rId61"/>
    <p:sldId id="379" r:id="rId62"/>
    <p:sldId id="382" r:id="rId63"/>
    <p:sldId id="383" r:id="rId64"/>
    <p:sldId id="389" r:id="rId65"/>
    <p:sldId id="490" r:id="rId66"/>
    <p:sldId id="341" r:id="rId67"/>
    <p:sldId id="268" r:id="rId68"/>
    <p:sldId id="492" r:id="rId69"/>
    <p:sldId id="391" r:id="rId70"/>
    <p:sldId id="392" r:id="rId71"/>
    <p:sldId id="398" r:id="rId72"/>
    <p:sldId id="397" r:id="rId73"/>
    <p:sldId id="491" r:id="rId74"/>
    <p:sldId id="399" r:id="rId75"/>
    <p:sldId id="365" r:id="rId76"/>
    <p:sldId id="261" r:id="rId77"/>
  </p:sldIdLst>
  <p:sldSz cx="12192000" cy="6858000"/>
  <p:notesSz cx="6858000" cy="9144000"/>
  <p:embeddedFontLst>
    <p:embeddedFont>
      <p:font typeface="Calibri" panose="020F0502020204030204" pitchFamily="34" charset="0"/>
      <p:regular r:id="rId79"/>
      <p:bold r:id="rId80"/>
      <p:italic r:id="rId81"/>
      <p:boldItalic r:id="rId82"/>
    </p:embeddedFont>
    <p:embeddedFont>
      <p:font typeface="Cambria Math" panose="02040503050406030204" pitchFamily="18" charset="0"/>
      <p:regular r:id="rId83"/>
    </p:embeddedFont>
    <p:embeddedFont>
      <p:font typeface="Consolas" panose="020B0609020204030204" pitchFamily="49" charset="0"/>
      <p:regular r:id="rId84"/>
      <p:bold r:id="rId85"/>
      <p:italic r:id="rId86"/>
      <p:boldItalic r:id="rId87"/>
    </p:embeddedFont>
    <p:embeddedFont>
      <p:font typeface="Open Sans" panose="020B0606030504020204" pitchFamily="34" charset="0"/>
      <p:regular r:id="rId88"/>
      <p:bold r:id="rId89"/>
      <p:italic r:id="rId90"/>
      <p:boldItalic r:id="rId91"/>
    </p:embeddedFont>
    <p:embeddedFont>
      <p:font typeface="Roboto Condensed" panose="02000000000000000000" pitchFamily="2" charset="0"/>
      <p:regular r:id="rId92"/>
      <p:bold r:id="rId93"/>
      <p:italic r:id="rId94"/>
      <p:boldItalic r:id="rId95"/>
    </p:embeddedFont>
  </p:embeddedFontLst>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7F82"/>
    <a:srgbClr val="2742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CA504D-BC9C-4F8F-8F57-3F4EDF684B55}" v="16632" dt="2021-04-25T21:18:04.869"/>
  </p1510:revLst>
</p1510:revInfo>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Ingen stil, tabellrutenett">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7746" autoAdjust="0"/>
  </p:normalViewPr>
  <p:slideViewPr>
    <p:cSldViewPr snapToGrid="0">
      <p:cViewPr>
        <p:scale>
          <a:sx n="50" d="100"/>
          <a:sy n="50" d="100"/>
        </p:scale>
        <p:origin x="1392" y="22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font" Target="fonts/font6.fntdata"/><Relationship Id="rId89" Type="http://schemas.openxmlformats.org/officeDocument/2006/relationships/font" Target="fonts/font11.fntdata"/><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font" Target="fonts/font1.fntdata"/><Relationship Id="rId87" Type="http://schemas.openxmlformats.org/officeDocument/2006/relationships/font" Target="fonts/font9.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4.fntdata"/><Relationship Id="rId90" Type="http://schemas.openxmlformats.org/officeDocument/2006/relationships/font" Target="fonts/font12.fntdata"/><Relationship Id="rId95" Type="http://schemas.openxmlformats.org/officeDocument/2006/relationships/font" Target="fonts/font17.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font" Target="fonts/font15.fntdata"/><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karskaya, Tatsiana" userId="488033cb-1b32-41d6-be9d-59f7526562ee" providerId="ADAL" clId="{7DAA925E-FC98-480D-A120-3520A0AA55C2}"/>
    <pc:docChg chg="undo custSel addSld delSld modSld sldOrd">
      <pc:chgData name="Pekarskaya, Tatsiana" userId="488033cb-1b32-41d6-be9d-59f7526562ee" providerId="ADAL" clId="{7DAA925E-FC98-480D-A120-3520A0AA55C2}" dt="2021-02-15T14:14:31.019" v="2907" actId="20577"/>
      <pc:docMkLst>
        <pc:docMk/>
      </pc:docMkLst>
      <pc:sldChg chg="modSp">
        <pc:chgData name="Pekarskaya, Tatsiana" userId="488033cb-1b32-41d6-be9d-59f7526562ee" providerId="ADAL" clId="{7DAA925E-FC98-480D-A120-3520A0AA55C2}" dt="2021-02-15T10:23:04.500" v="2" actId="404"/>
        <pc:sldMkLst>
          <pc:docMk/>
          <pc:sldMk cId="429471054" sldId="256"/>
        </pc:sldMkLst>
        <pc:spChg chg="mod">
          <ac:chgData name="Pekarskaya, Tatsiana" userId="488033cb-1b32-41d6-be9d-59f7526562ee" providerId="ADAL" clId="{7DAA925E-FC98-480D-A120-3520A0AA55C2}" dt="2021-02-15T10:23:04.500" v="2" actId="404"/>
          <ac:spMkLst>
            <pc:docMk/>
            <pc:sldMk cId="429471054" sldId="256"/>
            <ac:spMk id="4" creationId="{4B419842-592E-434F-A9A0-9D056E879673}"/>
          </ac:spMkLst>
        </pc:spChg>
      </pc:sldChg>
      <pc:sldChg chg="modSp add">
        <pc:chgData name="Pekarskaya, Tatsiana" userId="488033cb-1b32-41d6-be9d-59f7526562ee" providerId="ADAL" clId="{7DAA925E-FC98-480D-A120-3520A0AA55C2}" dt="2021-02-15T14:06:52.087" v="2856" actId="20577"/>
        <pc:sldMkLst>
          <pc:docMk/>
          <pc:sldMk cId="3389053067" sldId="266"/>
        </pc:sldMkLst>
        <pc:spChg chg="mod">
          <ac:chgData name="Pekarskaya, Tatsiana" userId="488033cb-1b32-41d6-be9d-59f7526562ee" providerId="ADAL" clId="{7DAA925E-FC98-480D-A120-3520A0AA55C2}" dt="2021-02-15T14:06:52.087" v="2856" actId="20577"/>
          <ac:spMkLst>
            <pc:docMk/>
            <pc:sldMk cId="3389053067" sldId="266"/>
            <ac:spMk id="2" creationId="{B207B2C9-CD0C-44C5-9F0A-E340964B9DBC}"/>
          </ac:spMkLst>
        </pc:spChg>
      </pc:sldChg>
      <pc:sldChg chg="modSp add">
        <pc:chgData name="Pekarskaya, Tatsiana" userId="488033cb-1b32-41d6-be9d-59f7526562ee" providerId="ADAL" clId="{7DAA925E-FC98-480D-A120-3520A0AA55C2}" dt="2021-02-15T10:24:37.847" v="98" actId="20577"/>
        <pc:sldMkLst>
          <pc:docMk/>
          <pc:sldMk cId="3913150078" sldId="267"/>
        </pc:sldMkLst>
        <pc:spChg chg="mod">
          <ac:chgData name="Pekarskaya, Tatsiana" userId="488033cb-1b32-41d6-be9d-59f7526562ee" providerId="ADAL" clId="{7DAA925E-FC98-480D-A120-3520A0AA55C2}" dt="2021-02-15T10:24:37.847" v="98" actId="20577"/>
          <ac:spMkLst>
            <pc:docMk/>
            <pc:sldMk cId="3913150078" sldId="267"/>
            <ac:spMk id="2" creationId="{09714556-E6E4-4180-926C-7276F0D8D5B6}"/>
          </ac:spMkLst>
        </pc:spChg>
      </pc:sldChg>
      <pc:sldChg chg="modSp add">
        <pc:chgData name="Pekarskaya, Tatsiana" userId="488033cb-1b32-41d6-be9d-59f7526562ee" providerId="ADAL" clId="{7DAA925E-FC98-480D-A120-3520A0AA55C2}" dt="2021-02-15T10:25:04.176" v="104" actId="20577"/>
        <pc:sldMkLst>
          <pc:docMk/>
          <pc:sldMk cId="878199082" sldId="268"/>
        </pc:sldMkLst>
        <pc:spChg chg="mod">
          <ac:chgData name="Pekarskaya, Tatsiana" userId="488033cb-1b32-41d6-be9d-59f7526562ee" providerId="ADAL" clId="{7DAA925E-FC98-480D-A120-3520A0AA55C2}" dt="2021-02-15T10:25:04.176" v="104" actId="20577"/>
          <ac:spMkLst>
            <pc:docMk/>
            <pc:sldMk cId="878199082" sldId="268"/>
            <ac:spMk id="2" creationId="{E9BE05F3-DBF8-423F-83F1-71DCBBE98281}"/>
          </ac:spMkLst>
        </pc:spChg>
      </pc:sldChg>
      <pc:sldChg chg="add">
        <pc:chgData name="Pekarskaya, Tatsiana" userId="488033cb-1b32-41d6-be9d-59f7526562ee" providerId="ADAL" clId="{7DAA925E-FC98-480D-A120-3520A0AA55C2}" dt="2021-02-15T10:39:15.357" v="107"/>
        <pc:sldMkLst>
          <pc:docMk/>
          <pc:sldMk cId="2193700813" sldId="271"/>
        </pc:sldMkLst>
      </pc:sldChg>
      <pc:sldChg chg="modSp add">
        <pc:chgData name="Pekarskaya, Tatsiana" userId="488033cb-1b32-41d6-be9d-59f7526562ee" providerId="ADAL" clId="{7DAA925E-FC98-480D-A120-3520A0AA55C2}" dt="2021-02-15T12:59:32.789" v="2357" actId="20577"/>
        <pc:sldMkLst>
          <pc:docMk/>
          <pc:sldMk cId="276581035" sldId="341"/>
        </pc:sldMkLst>
        <pc:spChg chg="mod">
          <ac:chgData name="Pekarskaya, Tatsiana" userId="488033cb-1b32-41d6-be9d-59f7526562ee" providerId="ADAL" clId="{7DAA925E-FC98-480D-A120-3520A0AA55C2}" dt="2021-02-15T12:59:32.789" v="2357" actId="20577"/>
          <ac:spMkLst>
            <pc:docMk/>
            <pc:sldMk cId="276581035" sldId="341"/>
            <ac:spMk id="2" creationId="{48E3A22B-3B58-4EC3-BA78-036F56B16375}"/>
          </ac:spMkLst>
        </pc:spChg>
      </pc:sldChg>
    </pc:docChg>
  </pc:docChgLst>
  <pc:docChgLst>
    <pc:chgData name="Pekarskaya, Tatsiana" userId="488033cb-1b32-41d6-be9d-59f7526562ee" providerId="ADAL" clId="{2778EE5C-95BA-4C48-9244-BB655049F8C5}"/>
    <pc:docChg chg="undo custSel addSld delSld modSld sldOrd">
      <pc:chgData name="Pekarskaya, Tatsiana" userId="488033cb-1b32-41d6-be9d-59f7526562ee" providerId="ADAL" clId="{2778EE5C-95BA-4C48-9244-BB655049F8C5}" dt="2021-04-06T15:13:34.390" v="3634" actId="1076"/>
      <pc:docMkLst>
        <pc:docMk/>
      </pc:docMkLst>
      <pc:sldChg chg="modSp">
        <pc:chgData name="Pekarskaya, Tatsiana" userId="488033cb-1b32-41d6-be9d-59f7526562ee" providerId="ADAL" clId="{2778EE5C-95BA-4C48-9244-BB655049F8C5}" dt="2021-03-30T13:47:07.545" v="1" actId="20577"/>
        <pc:sldMkLst>
          <pc:docMk/>
          <pc:sldMk cId="429471054" sldId="256"/>
        </pc:sldMkLst>
        <pc:spChg chg="mod">
          <ac:chgData name="Pekarskaya, Tatsiana" userId="488033cb-1b32-41d6-be9d-59f7526562ee" providerId="ADAL" clId="{2778EE5C-95BA-4C48-9244-BB655049F8C5}" dt="2021-03-30T13:47:07.545" v="1" actId="20577"/>
          <ac:spMkLst>
            <pc:docMk/>
            <pc:sldMk cId="429471054" sldId="256"/>
            <ac:spMk id="5" creationId="{1A0095F8-98D7-4910-A38E-D9915094E096}"/>
          </ac:spMkLst>
        </pc:spChg>
      </pc:sldChg>
      <pc:sldChg chg="modSp">
        <pc:chgData name="Pekarskaya, Tatsiana" userId="488033cb-1b32-41d6-be9d-59f7526562ee" providerId="ADAL" clId="{2778EE5C-95BA-4C48-9244-BB655049F8C5}" dt="2021-03-30T14:06:22.027" v="201" actId="114"/>
        <pc:sldMkLst>
          <pc:docMk/>
          <pc:sldMk cId="3389053067" sldId="266"/>
        </pc:sldMkLst>
        <pc:spChg chg="mod">
          <ac:chgData name="Pekarskaya, Tatsiana" userId="488033cb-1b32-41d6-be9d-59f7526562ee" providerId="ADAL" clId="{2778EE5C-95BA-4C48-9244-BB655049F8C5}" dt="2021-03-30T14:06:22.027" v="201" actId="114"/>
          <ac:spMkLst>
            <pc:docMk/>
            <pc:sldMk cId="3389053067" sldId="266"/>
            <ac:spMk id="2" creationId="{B207B2C9-CD0C-44C5-9F0A-E340964B9DBC}"/>
          </ac:spMkLst>
        </pc:spChg>
      </pc:sldChg>
      <pc:sldChg chg="modSp">
        <pc:chgData name="Pekarskaya, Tatsiana" userId="488033cb-1b32-41d6-be9d-59f7526562ee" providerId="ADAL" clId="{2778EE5C-95BA-4C48-9244-BB655049F8C5}" dt="2021-03-30T14:18:00.016" v="225" actId="20577"/>
        <pc:sldMkLst>
          <pc:docMk/>
          <pc:sldMk cId="3913150078" sldId="267"/>
        </pc:sldMkLst>
        <pc:spChg chg="mod">
          <ac:chgData name="Pekarskaya, Tatsiana" userId="488033cb-1b32-41d6-be9d-59f7526562ee" providerId="ADAL" clId="{2778EE5C-95BA-4C48-9244-BB655049F8C5}" dt="2021-03-30T14:18:00.016" v="225" actId="20577"/>
          <ac:spMkLst>
            <pc:docMk/>
            <pc:sldMk cId="3913150078" sldId="267"/>
            <ac:spMk id="2" creationId="{09714556-E6E4-4180-926C-7276F0D8D5B6}"/>
          </ac:spMkLst>
        </pc:spChg>
      </pc:sldChg>
      <pc:sldChg chg="addSp delSp modSp">
        <pc:chgData name="Pekarskaya, Tatsiana" userId="488033cb-1b32-41d6-be9d-59f7526562ee" providerId="ADAL" clId="{2778EE5C-95BA-4C48-9244-BB655049F8C5}" dt="2021-03-30T17:07:49.267" v="1716" actId="14100"/>
        <pc:sldMkLst>
          <pc:docMk/>
          <pc:sldMk cId="2193700813" sldId="271"/>
        </pc:sldMkLst>
        <pc:spChg chg="mod">
          <ac:chgData name="Pekarskaya, Tatsiana" userId="488033cb-1b32-41d6-be9d-59f7526562ee" providerId="ADAL" clId="{2778EE5C-95BA-4C48-9244-BB655049F8C5}" dt="2021-03-30T16:35:48.847" v="1259" actId="20577"/>
          <ac:spMkLst>
            <pc:docMk/>
            <pc:sldMk cId="2193700813" sldId="271"/>
            <ac:spMk id="2" creationId="{BF5CF603-6F7A-4D89-B205-FC1B96CA1D2D}"/>
          </ac:spMkLst>
        </pc:spChg>
        <pc:spChg chg="del mod">
          <ac:chgData name="Pekarskaya, Tatsiana" userId="488033cb-1b32-41d6-be9d-59f7526562ee" providerId="ADAL" clId="{2778EE5C-95BA-4C48-9244-BB655049F8C5}" dt="2021-03-30T17:05:54.349" v="1685" actId="478"/>
          <ac:spMkLst>
            <pc:docMk/>
            <pc:sldMk cId="2193700813" sldId="271"/>
            <ac:spMk id="3" creationId="{C7067C8D-59CA-4DBC-8851-43B3A09F80D1}"/>
          </ac:spMkLst>
        </pc:spChg>
        <pc:spChg chg="add mod">
          <ac:chgData name="Pekarskaya, Tatsiana" userId="488033cb-1b32-41d6-be9d-59f7526562ee" providerId="ADAL" clId="{2778EE5C-95BA-4C48-9244-BB655049F8C5}" dt="2021-03-30T17:05:54.349" v="1685" actId="478"/>
          <ac:spMkLst>
            <pc:docMk/>
            <pc:sldMk cId="2193700813" sldId="271"/>
            <ac:spMk id="5" creationId="{A76637E9-CCBD-409F-806A-B9F0F92D7F24}"/>
          </ac:spMkLst>
        </pc:spChg>
        <pc:spChg chg="add mod">
          <ac:chgData name="Pekarskaya, Tatsiana" userId="488033cb-1b32-41d6-be9d-59f7526562ee" providerId="ADAL" clId="{2778EE5C-95BA-4C48-9244-BB655049F8C5}" dt="2021-03-30T17:06:21.830" v="1707" actId="20577"/>
          <ac:spMkLst>
            <pc:docMk/>
            <pc:sldMk cId="2193700813" sldId="271"/>
            <ac:spMk id="7" creationId="{3B84091A-3171-4EDC-B31D-65AD3D4447B1}"/>
          </ac:spMkLst>
        </pc:spChg>
        <pc:picChg chg="add mod">
          <ac:chgData name="Pekarskaya, Tatsiana" userId="488033cb-1b32-41d6-be9d-59f7526562ee" providerId="ADAL" clId="{2778EE5C-95BA-4C48-9244-BB655049F8C5}" dt="2021-03-30T17:07:49.267" v="1716" actId="14100"/>
          <ac:picMkLst>
            <pc:docMk/>
            <pc:sldMk cId="2193700813" sldId="271"/>
            <ac:picMk id="6" creationId="{05D24836-D39A-40FD-8E47-CF8FB6880F47}"/>
          </ac:picMkLst>
        </pc:picChg>
      </pc:sldChg>
      <pc:sldChg chg="addSp delSp modSp add modAnim">
        <pc:chgData name="Pekarskaya, Tatsiana" userId="488033cb-1b32-41d6-be9d-59f7526562ee" providerId="ADAL" clId="{2778EE5C-95BA-4C48-9244-BB655049F8C5}" dt="2021-04-06T12:06:19.545" v="3447" actId="1076"/>
        <pc:sldMkLst>
          <pc:docMk/>
          <pc:sldMk cId="1925206594" sldId="272"/>
        </pc:sldMkLst>
        <pc:spChg chg="mod">
          <ac:chgData name="Pekarskaya, Tatsiana" userId="488033cb-1b32-41d6-be9d-59f7526562ee" providerId="ADAL" clId="{2778EE5C-95BA-4C48-9244-BB655049F8C5}" dt="2021-03-30T17:18:46.565" v="1840" actId="20577"/>
          <ac:spMkLst>
            <pc:docMk/>
            <pc:sldMk cId="1925206594" sldId="272"/>
            <ac:spMk id="2" creationId="{E932ADD8-B973-4569-B5BB-80576716F4F2}"/>
          </ac:spMkLst>
        </pc:spChg>
        <pc:spChg chg="mod">
          <ac:chgData name="Pekarskaya, Tatsiana" userId="488033cb-1b32-41d6-be9d-59f7526562ee" providerId="ADAL" clId="{2778EE5C-95BA-4C48-9244-BB655049F8C5}" dt="2021-03-31T11:54:55.507" v="2699" actId="20577"/>
          <ac:spMkLst>
            <pc:docMk/>
            <pc:sldMk cId="1925206594" sldId="272"/>
            <ac:spMk id="3" creationId="{DC8DF929-8DD6-42D2-B0AA-B4CB2B160F68}"/>
          </ac:spMkLst>
        </pc:spChg>
        <pc:spChg chg="del">
          <ac:chgData name="Pekarskaya, Tatsiana" userId="488033cb-1b32-41d6-be9d-59f7526562ee" providerId="ADAL" clId="{2778EE5C-95BA-4C48-9244-BB655049F8C5}" dt="2021-03-31T12:13:42.011" v="2785" actId="478"/>
          <ac:spMkLst>
            <pc:docMk/>
            <pc:sldMk cId="1925206594" sldId="272"/>
            <ac:spMk id="5" creationId="{CF95D6D1-ED90-4150-B942-E0067F5F130F}"/>
          </ac:spMkLst>
        </pc:spChg>
        <pc:picChg chg="add del">
          <ac:chgData name="Pekarskaya, Tatsiana" userId="488033cb-1b32-41d6-be9d-59f7526562ee" providerId="ADAL" clId="{2778EE5C-95BA-4C48-9244-BB655049F8C5}" dt="2021-03-31T11:55:19.609" v="2701"/>
          <ac:picMkLst>
            <pc:docMk/>
            <pc:sldMk cId="1925206594" sldId="272"/>
            <ac:picMk id="6" creationId="{BA450D81-1061-4BD7-8A32-9B7021E141B6}"/>
          </ac:picMkLst>
        </pc:picChg>
        <pc:cxnChg chg="add del mod">
          <ac:chgData name="Pekarskaya, Tatsiana" userId="488033cb-1b32-41d6-be9d-59f7526562ee" providerId="ADAL" clId="{2778EE5C-95BA-4C48-9244-BB655049F8C5}" dt="2021-03-31T11:55:39.259" v="2704" actId="11529"/>
          <ac:cxnSpMkLst>
            <pc:docMk/>
            <pc:sldMk cId="1925206594" sldId="272"/>
            <ac:cxnSpMk id="8" creationId="{19832178-F123-4B4C-A0A9-33EAFBFEFDAB}"/>
          </ac:cxnSpMkLst>
        </pc:cxnChg>
        <pc:cxnChg chg="add del mod">
          <ac:chgData name="Pekarskaya, Tatsiana" userId="488033cb-1b32-41d6-be9d-59f7526562ee" providerId="ADAL" clId="{2778EE5C-95BA-4C48-9244-BB655049F8C5}" dt="2021-03-31T12:05:38.936" v="2719" actId="478"/>
          <ac:cxnSpMkLst>
            <pc:docMk/>
            <pc:sldMk cId="1925206594" sldId="272"/>
            <ac:cxnSpMk id="10" creationId="{9DFB687F-3BAA-4EEB-B72B-3858C232F90C}"/>
          </ac:cxnSpMkLst>
        </pc:cxnChg>
        <pc:cxnChg chg="add mod">
          <ac:chgData name="Pekarskaya, Tatsiana" userId="488033cb-1b32-41d6-be9d-59f7526562ee" providerId="ADAL" clId="{2778EE5C-95BA-4C48-9244-BB655049F8C5}" dt="2021-04-06T12:06:19.545" v="3447" actId="1076"/>
          <ac:cxnSpMkLst>
            <pc:docMk/>
            <pc:sldMk cId="1925206594" sldId="272"/>
            <ac:cxnSpMk id="12" creationId="{6559BD55-909E-4D39-9D3B-3122B50A2E64}"/>
          </ac:cxnSpMkLst>
        </pc:cxnChg>
      </pc:sldChg>
      <pc:sldChg chg="modSp modNotesTx">
        <pc:chgData name="Pekarskaya, Tatsiana" userId="488033cb-1b32-41d6-be9d-59f7526562ee" providerId="ADAL" clId="{2778EE5C-95BA-4C48-9244-BB655049F8C5}" dt="2021-03-30T15:48:13.983" v="709" actId="113"/>
        <pc:sldMkLst>
          <pc:docMk/>
          <pc:sldMk cId="1534246332" sldId="327"/>
        </pc:sldMkLst>
        <pc:spChg chg="mod">
          <ac:chgData name="Pekarskaya, Tatsiana" userId="488033cb-1b32-41d6-be9d-59f7526562ee" providerId="ADAL" clId="{2778EE5C-95BA-4C48-9244-BB655049F8C5}" dt="2021-03-30T15:13:03.969" v="389" actId="13926"/>
          <ac:spMkLst>
            <pc:docMk/>
            <pc:sldMk cId="1534246332" sldId="327"/>
            <ac:spMk id="4" creationId="{4632189E-0C85-466E-8062-F4139B9CBB6B}"/>
          </ac:spMkLst>
        </pc:spChg>
        <pc:spChg chg="mod">
          <ac:chgData name="Pekarskaya, Tatsiana" userId="488033cb-1b32-41d6-be9d-59f7526562ee" providerId="ADAL" clId="{2778EE5C-95BA-4C48-9244-BB655049F8C5}" dt="2021-03-30T15:48:13.983" v="709" actId="113"/>
          <ac:spMkLst>
            <pc:docMk/>
            <pc:sldMk cId="1534246332" sldId="327"/>
            <ac:spMk id="5" creationId="{EE970C6A-ADB2-4F64-934B-FDB02A6E63D7}"/>
          </ac:spMkLst>
        </pc:spChg>
      </pc:sldChg>
      <pc:sldChg chg="modSp">
        <pc:chgData name="Pekarskaya, Tatsiana" userId="488033cb-1b32-41d6-be9d-59f7526562ee" providerId="ADAL" clId="{2778EE5C-95BA-4C48-9244-BB655049F8C5}" dt="2021-03-30T14:08:07.573" v="207" actId="20577"/>
        <pc:sldMkLst>
          <pc:docMk/>
          <pc:sldMk cId="3558078896" sldId="328"/>
        </pc:sldMkLst>
        <pc:spChg chg="mod">
          <ac:chgData name="Pekarskaya, Tatsiana" userId="488033cb-1b32-41d6-be9d-59f7526562ee" providerId="ADAL" clId="{2778EE5C-95BA-4C48-9244-BB655049F8C5}" dt="2021-03-30T14:08:07.573" v="207" actId="20577"/>
          <ac:spMkLst>
            <pc:docMk/>
            <pc:sldMk cId="3558078896" sldId="328"/>
            <ac:spMk id="36" creationId="{8AE7C5C7-DF29-46AC-AF75-7E55A24E1637}"/>
          </ac:spMkLst>
        </pc:spChg>
      </pc:sldChg>
      <pc:sldChg chg="modSp">
        <pc:chgData name="Pekarskaya, Tatsiana" userId="488033cb-1b32-41d6-be9d-59f7526562ee" providerId="ADAL" clId="{2778EE5C-95BA-4C48-9244-BB655049F8C5}" dt="2021-03-30T14:31:28.111" v="246" actId="114"/>
        <pc:sldMkLst>
          <pc:docMk/>
          <pc:sldMk cId="3654788673" sldId="329"/>
        </pc:sldMkLst>
        <pc:spChg chg="mod">
          <ac:chgData name="Pekarskaya, Tatsiana" userId="488033cb-1b32-41d6-be9d-59f7526562ee" providerId="ADAL" clId="{2778EE5C-95BA-4C48-9244-BB655049F8C5}" dt="2021-03-30T14:31:28.111" v="246" actId="114"/>
          <ac:spMkLst>
            <pc:docMk/>
            <pc:sldMk cId="3654788673" sldId="329"/>
            <ac:spMk id="2" creationId="{6C9BCECA-A9E6-4187-99C4-F6FC29014C9F}"/>
          </ac:spMkLst>
        </pc:spChg>
      </pc:sldChg>
      <pc:sldChg chg="modSp">
        <pc:chgData name="Pekarskaya, Tatsiana" userId="488033cb-1b32-41d6-be9d-59f7526562ee" providerId="ADAL" clId="{2778EE5C-95BA-4C48-9244-BB655049F8C5}" dt="2021-03-30T14:31:17.674" v="243" actId="114"/>
        <pc:sldMkLst>
          <pc:docMk/>
          <pc:sldMk cId="2880573088" sldId="330"/>
        </pc:sldMkLst>
        <pc:spChg chg="mod">
          <ac:chgData name="Pekarskaya, Tatsiana" userId="488033cb-1b32-41d6-be9d-59f7526562ee" providerId="ADAL" clId="{2778EE5C-95BA-4C48-9244-BB655049F8C5}" dt="2021-03-30T14:31:17.674" v="243" actId="114"/>
          <ac:spMkLst>
            <pc:docMk/>
            <pc:sldMk cId="2880573088" sldId="330"/>
            <ac:spMk id="2" creationId="{782AC137-1A12-4576-9FD4-D61F038A7B3E}"/>
          </ac:spMkLst>
        </pc:spChg>
      </pc:sldChg>
      <pc:sldChg chg="modSp add">
        <pc:chgData name="Pekarskaya, Tatsiana" userId="488033cb-1b32-41d6-be9d-59f7526562ee" providerId="ADAL" clId="{2778EE5C-95BA-4C48-9244-BB655049F8C5}" dt="2021-04-06T07:15:55.450" v="3393" actId="13926"/>
        <pc:sldMkLst>
          <pc:docMk/>
          <pc:sldMk cId="2733432562" sldId="336"/>
        </pc:sldMkLst>
        <pc:spChg chg="mod">
          <ac:chgData name="Pekarskaya, Tatsiana" userId="488033cb-1b32-41d6-be9d-59f7526562ee" providerId="ADAL" clId="{2778EE5C-95BA-4C48-9244-BB655049F8C5}" dt="2021-04-06T07:15:55.450" v="3393" actId="13926"/>
          <ac:spMkLst>
            <pc:docMk/>
            <pc:sldMk cId="2733432562" sldId="336"/>
            <ac:spMk id="2" creationId="{782AC137-1A12-4576-9FD4-D61F038A7B3E}"/>
          </ac:spMkLst>
        </pc:spChg>
      </pc:sldChg>
      <pc:sldChg chg="add">
        <pc:chgData name="Pekarskaya, Tatsiana" userId="488033cb-1b32-41d6-be9d-59f7526562ee" providerId="ADAL" clId="{2778EE5C-95BA-4C48-9244-BB655049F8C5}" dt="2021-03-30T16:43:10.946" v="1448"/>
        <pc:sldMkLst>
          <pc:docMk/>
          <pc:sldMk cId="2005048509" sldId="338"/>
        </pc:sldMkLst>
      </pc:sldChg>
      <pc:sldChg chg="addSp delSp modSp add">
        <pc:chgData name="Pekarskaya, Tatsiana" userId="488033cb-1b32-41d6-be9d-59f7526562ee" providerId="ADAL" clId="{2778EE5C-95BA-4C48-9244-BB655049F8C5}" dt="2021-03-30T17:20:50.223" v="1842"/>
        <pc:sldMkLst>
          <pc:docMk/>
          <pc:sldMk cId="3321388538" sldId="339"/>
        </pc:sldMkLst>
        <pc:picChg chg="add del mod">
          <ac:chgData name="Pekarskaya, Tatsiana" userId="488033cb-1b32-41d6-be9d-59f7526562ee" providerId="ADAL" clId="{2778EE5C-95BA-4C48-9244-BB655049F8C5}" dt="2021-03-30T17:20:50.223" v="1842"/>
          <ac:picMkLst>
            <pc:docMk/>
            <pc:sldMk cId="3321388538" sldId="339"/>
            <ac:picMk id="6" creationId="{5E524FDD-42F0-41B7-9A19-FB0A8D79D439}"/>
          </ac:picMkLst>
        </pc:picChg>
      </pc:sldChg>
      <pc:sldChg chg="modSp">
        <pc:chgData name="Pekarskaya, Tatsiana" userId="488033cb-1b32-41d6-be9d-59f7526562ee" providerId="ADAL" clId="{2778EE5C-95BA-4C48-9244-BB655049F8C5}" dt="2021-04-06T07:37:23.315" v="3433" actId="12"/>
        <pc:sldMkLst>
          <pc:docMk/>
          <pc:sldMk cId="276581035" sldId="341"/>
        </pc:sldMkLst>
        <pc:spChg chg="mod">
          <ac:chgData name="Pekarskaya, Tatsiana" userId="488033cb-1b32-41d6-be9d-59f7526562ee" providerId="ADAL" clId="{2778EE5C-95BA-4C48-9244-BB655049F8C5}" dt="2021-03-31T11:23:43.997" v="2375" actId="20577"/>
          <ac:spMkLst>
            <pc:docMk/>
            <pc:sldMk cId="276581035" sldId="341"/>
            <ac:spMk id="2" creationId="{48E3A22B-3B58-4EC3-BA78-036F56B16375}"/>
          </ac:spMkLst>
        </pc:spChg>
        <pc:spChg chg="mod">
          <ac:chgData name="Pekarskaya, Tatsiana" userId="488033cb-1b32-41d6-be9d-59f7526562ee" providerId="ADAL" clId="{2778EE5C-95BA-4C48-9244-BB655049F8C5}" dt="2021-04-06T07:37:23.315" v="3433" actId="12"/>
          <ac:spMkLst>
            <pc:docMk/>
            <pc:sldMk cId="276581035" sldId="341"/>
            <ac:spMk id="3" creationId="{F052F5C9-1762-410F-9BF0-CE062311AE5B}"/>
          </ac:spMkLst>
        </pc:spChg>
      </pc:sldChg>
      <pc:sldChg chg="modSp add ord">
        <pc:chgData name="Pekarskaya, Tatsiana" userId="488033cb-1b32-41d6-be9d-59f7526562ee" providerId="ADAL" clId="{2778EE5C-95BA-4C48-9244-BB655049F8C5}" dt="2021-03-31T12:56:28.980" v="3164" actId="20577"/>
        <pc:sldMkLst>
          <pc:docMk/>
          <pc:sldMk cId="4042696475" sldId="343"/>
        </pc:sldMkLst>
        <pc:spChg chg="mod">
          <ac:chgData name="Pekarskaya, Tatsiana" userId="488033cb-1b32-41d6-be9d-59f7526562ee" providerId="ADAL" clId="{2778EE5C-95BA-4C48-9244-BB655049F8C5}" dt="2021-03-31T12:16:52.229" v="2873" actId="20577"/>
          <ac:spMkLst>
            <pc:docMk/>
            <pc:sldMk cId="4042696475" sldId="343"/>
            <ac:spMk id="2" creationId="{66F47297-33AC-4B42-8132-7F42F46967BD}"/>
          </ac:spMkLst>
        </pc:spChg>
        <pc:spChg chg="mod">
          <ac:chgData name="Pekarskaya, Tatsiana" userId="488033cb-1b32-41d6-be9d-59f7526562ee" providerId="ADAL" clId="{2778EE5C-95BA-4C48-9244-BB655049F8C5}" dt="2021-03-31T12:56:28.980" v="3164" actId="20577"/>
          <ac:spMkLst>
            <pc:docMk/>
            <pc:sldMk cId="4042696475" sldId="343"/>
            <ac:spMk id="3" creationId="{9F83BFEA-C0E0-457E-97CC-4DB1136B4EA5}"/>
          </ac:spMkLst>
        </pc:spChg>
      </pc:sldChg>
      <pc:sldChg chg="modSp">
        <pc:chgData name="Pekarskaya, Tatsiana" userId="488033cb-1b32-41d6-be9d-59f7526562ee" providerId="ADAL" clId="{2778EE5C-95BA-4C48-9244-BB655049F8C5}" dt="2021-04-06T06:42:42.898" v="3274" actId="20577"/>
        <pc:sldMkLst>
          <pc:docMk/>
          <pc:sldMk cId="4251041755" sldId="356"/>
        </pc:sldMkLst>
        <pc:spChg chg="mod">
          <ac:chgData name="Pekarskaya, Tatsiana" userId="488033cb-1b32-41d6-be9d-59f7526562ee" providerId="ADAL" clId="{2778EE5C-95BA-4C48-9244-BB655049F8C5}" dt="2021-04-06T06:42:42.898" v="3274" actId="20577"/>
          <ac:spMkLst>
            <pc:docMk/>
            <pc:sldMk cId="4251041755" sldId="356"/>
            <ac:spMk id="3" creationId="{D79216A2-70FD-471F-81BD-5B0A44EBDA29}"/>
          </ac:spMkLst>
        </pc:spChg>
      </pc:sldChg>
      <pc:sldChg chg="modSp">
        <pc:chgData name="Pekarskaya, Tatsiana" userId="488033cb-1b32-41d6-be9d-59f7526562ee" providerId="ADAL" clId="{2778EE5C-95BA-4C48-9244-BB655049F8C5}" dt="2021-03-30T13:54:56.787" v="106" actId="20577"/>
        <pc:sldMkLst>
          <pc:docMk/>
          <pc:sldMk cId="2966849406" sldId="357"/>
        </pc:sldMkLst>
        <pc:spChg chg="mod">
          <ac:chgData name="Pekarskaya, Tatsiana" userId="488033cb-1b32-41d6-be9d-59f7526562ee" providerId="ADAL" clId="{2778EE5C-95BA-4C48-9244-BB655049F8C5}" dt="2021-03-30T13:54:00.966" v="32" actId="20577"/>
          <ac:spMkLst>
            <pc:docMk/>
            <pc:sldMk cId="2966849406" sldId="357"/>
            <ac:spMk id="2" creationId="{F955169A-C2CF-418F-8767-86BAC68379C0}"/>
          </ac:spMkLst>
        </pc:spChg>
        <pc:spChg chg="mod">
          <ac:chgData name="Pekarskaya, Tatsiana" userId="488033cb-1b32-41d6-be9d-59f7526562ee" providerId="ADAL" clId="{2778EE5C-95BA-4C48-9244-BB655049F8C5}" dt="2021-03-30T13:54:13.682" v="34" actId="13926"/>
          <ac:spMkLst>
            <pc:docMk/>
            <pc:sldMk cId="2966849406" sldId="357"/>
            <ac:spMk id="5" creationId="{FEA5C981-3AEA-4652-B021-09E37AAA066F}"/>
          </ac:spMkLst>
        </pc:spChg>
        <pc:spChg chg="mod">
          <ac:chgData name="Pekarskaya, Tatsiana" userId="488033cb-1b32-41d6-be9d-59f7526562ee" providerId="ADAL" clId="{2778EE5C-95BA-4C48-9244-BB655049F8C5}" dt="2021-03-30T13:54:56.787" v="106" actId="20577"/>
          <ac:spMkLst>
            <pc:docMk/>
            <pc:sldMk cId="2966849406" sldId="357"/>
            <ac:spMk id="8" creationId="{89999A8B-DB7E-49D4-B9FF-EA9D5BBD3428}"/>
          </ac:spMkLst>
        </pc:spChg>
      </pc:sldChg>
      <pc:sldChg chg="modSp ord">
        <pc:chgData name="Pekarskaya, Tatsiana" userId="488033cb-1b32-41d6-be9d-59f7526562ee" providerId="ADAL" clId="{2778EE5C-95BA-4C48-9244-BB655049F8C5}" dt="2021-03-30T13:57:17.054" v="115"/>
        <pc:sldMkLst>
          <pc:docMk/>
          <pc:sldMk cId="3841946989" sldId="358"/>
        </pc:sldMkLst>
        <pc:spChg chg="mod">
          <ac:chgData name="Pekarskaya, Tatsiana" userId="488033cb-1b32-41d6-be9d-59f7526562ee" providerId="ADAL" clId="{2778EE5C-95BA-4C48-9244-BB655049F8C5}" dt="2021-03-30T13:56:26.934" v="107" actId="1076"/>
          <ac:spMkLst>
            <pc:docMk/>
            <pc:sldMk cId="3841946989" sldId="358"/>
            <ac:spMk id="2" creationId="{2A2645B6-7D31-45E7-A271-96CFD8601A70}"/>
          </ac:spMkLst>
        </pc:spChg>
        <pc:spChg chg="mod">
          <ac:chgData name="Pekarskaya, Tatsiana" userId="488033cb-1b32-41d6-be9d-59f7526562ee" providerId="ADAL" clId="{2778EE5C-95BA-4C48-9244-BB655049F8C5}" dt="2021-03-30T13:56:47.717" v="109" actId="1076"/>
          <ac:spMkLst>
            <pc:docMk/>
            <pc:sldMk cId="3841946989" sldId="358"/>
            <ac:spMk id="3" creationId="{C45E87D1-9F41-4816-9150-F4DCDC2DCDFF}"/>
          </ac:spMkLst>
        </pc:spChg>
      </pc:sldChg>
      <pc:sldChg chg="modSp modNotesTx">
        <pc:chgData name="Pekarskaya, Tatsiana" userId="488033cb-1b32-41d6-be9d-59f7526562ee" providerId="ADAL" clId="{2778EE5C-95BA-4C48-9244-BB655049F8C5}" dt="2021-03-30T15:06:13.014" v="357" actId="20577"/>
        <pc:sldMkLst>
          <pc:docMk/>
          <pc:sldMk cId="1215156350" sldId="359"/>
        </pc:sldMkLst>
        <pc:spChg chg="mod">
          <ac:chgData name="Pekarskaya, Tatsiana" userId="488033cb-1b32-41d6-be9d-59f7526562ee" providerId="ADAL" clId="{2778EE5C-95BA-4C48-9244-BB655049F8C5}" dt="2021-03-30T15:06:13.014" v="357" actId="20577"/>
          <ac:spMkLst>
            <pc:docMk/>
            <pc:sldMk cId="1215156350" sldId="359"/>
            <ac:spMk id="3" creationId="{B355500B-2ACA-43E4-8369-82435B539F98}"/>
          </ac:spMkLst>
        </pc:spChg>
      </pc:sldChg>
      <pc:sldChg chg="modSp ord">
        <pc:chgData name="Pekarskaya, Tatsiana" userId="488033cb-1b32-41d6-be9d-59f7526562ee" providerId="ADAL" clId="{2778EE5C-95BA-4C48-9244-BB655049F8C5}" dt="2021-03-31T11:21:41.026" v="2356"/>
        <pc:sldMkLst>
          <pc:docMk/>
          <pc:sldMk cId="1520837025" sldId="365"/>
        </pc:sldMkLst>
        <pc:spChg chg="mod">
          <ac:chgData name="Pekarskaya, Tatsiana" userId="488033cb-1b32-41d6-be9d-59f7526562ee" providerId="ADAL" clId="{2778EE5C-95BA-4C48-9244-BB655049F8C5}" dt="2021-03-30T17:27:43.062" v="1876" actId="20577"/>
          <ac:spMkLst>
            <pc:docMk/>
            <pc:sldMk cId="1520837025" sldId="365"/>
            <ac:spMk id="3" creationId="{6D7E2FD0-4352-4625-9C0F-3FD97B64F473}"/>
          </ac:spMkLst>
        </pc:spChg>
      </pc:sldChg>
      <pc:sldChg chg="modSp">
        <pc:chgData name="Pekarskaya, Tatsiana" userId="488033cb-1b32-41d6-be9d-59f7526562ee" providerId="ADAL" clId="{2778EE5C-95BA-4C48-9244-BB655049F8C5}" dt="2021-03-30T14:31:10.241" v="240" actId="114"/>
        <pc:sldMkLst>
          <pc:docMk/>
          <pc:sldMk cId="667123231" sldId="366"/>
        </pc:sldMkLst>
        <pc:spChg chg="mod">
          <ac:chgData name="Pekarskaya, Tatsiana" userId="488033cb-1b32-41d6-be9d-59f7526562ee" providerId="ADAL" clId="{2778EE5C-95BA-4C48-9244-BB655049F8C5}" dt="2021-03-30T14:31:10.241" v="240" actId="114"/>
          <ac:spMkLst>
            <pc:docMk/>
            <pc:sldMk cId="667123231" sldId="366"/>
            <ac:spMk id="2" creationId="{782AC137-1A12-4576-9FD4-D61F038A7B3E}"/>
          </ac:spMkLst>
        </pc:spChg>
      </pc:sldChg>
      <pc:sldChg chg="addSp delSp modSp add">
        <pc:chgData name="Pekarskaya, Tatsiana" userId="488033cb-1b32-41d6-be9d-59f7526562ee" providerId="ADAL" clId="{2778EE5C-95BA-4C48-9244-BB655049F8C5}" dt="2021-03-30T14:52:17.917" v="283" actId="114"/>
        <pc:sldMkLst>
          <pc:docMk/>
          <pc:sldMk cId="1814892720" sldId="368"/>
        </pc:sldMkLst>
        <pc:spChg chg="mod">
          <ac:chgData name="Pekarskaya, Tatsiana" userId="488033cb-1b32-41d6-be9d-59f7526562ee" providerId="ADAL" clId="{2778EE5C-95BA-4C48-9244-BB655049F8C5}" dt="2021-03-30T14:52:17.917" v="283" actId="114"/>
          <ac:spMkLst>
            <pc:docMk/>
            <pc:sldMk cId="1814892720" sldId="368"/>
            <ac:spMk id="2" creationId="{782AC137-1A12-4576-9FD4-D61F038A7B3E}"/>
          </ac:spMkLst>
        </pc:spChg>
        <pc:grpChg chg="del">
          <ac:chgData name="Pekarskaya, Tatsiana" userId="488033cb-1b32-41d6-be9d-59f7526562ee" providerId="ADAL" clId="{2778EE5C-95BA-4C48-9244-BB655049F8C5}" dt="2021-03-30T14:51:50.809" v="248" actId="478"/>
          <ac:grpSpMkLst>
            <pc:docMk/>
            <pc:sldMk cId="1814892720" sldId="368"/>
            <ac:grpSpMk id="6" creationId="{F1C65C48-1008-433C-8B90-D34E8BB7FD11}"/>
          </ac:grpSpMkLst>
        </pc:grpChg>
        <pc:grpChg chg="del">
          <ac:chgData name="Pekarskaya, Tatsiana" userId="488033cb-1b32-41d6-be9d-59f7526562ee" providerId="ADAL" clId="{2778EE5C-95BA-4C48-9244-BB655049F8C5}" dt="2021-03-30T14:51:46.996" v="247" actId="478"/>
          <ac:grpSpMkLst>
            <pc:docMk/>
            <pc:sldMk cId="1814892720" sldId="368"/>
            <ac:grpSpMk id="8" creationId="{B7190EF4-C7BA-4260-B838-D01DDC6D9DDE}"/>
          </ac:grpSpMkLst>
        </pc:grpChg>
        <pc:picChg chg="add mod">
          <ac:chgData name="Pekarskaya, Tatsiana" userId="488033cb-1b32-41d6-be9d-59f7526562ee" providerId="ADAL" clId="{2778EE5C-95BA-4C48-9244-BB655049F8C5}" dt="2021-03-30T14:52:00.364" v="252" actId="14100"/>
          <ac:picMkLst>
            <pc:docMk/>
            <pc:sldMk cId="1814892720" sldId="368"/>
            <ac:picMk id="4" creationId="{6304BE41-778F-468B-B09B-67E741AD3F3C}"/>
          </ac:picMkLst>
        </pc:picChg>
        <pc:cxnChg chg="mod">
          <ac:chgData name="Pekarskaya, Tatsiana" userId="488033cb-1b32-41d6-be9d-59f7526562ee" providerId="ADAL" clId="{2778EE5C-95BA-4C48-9244-BB655049F8C5}" dt="2021-03-30T14:51:50.809" v="248" actId="478"/>
          <ac:cxnSpMkLst>
            <pc:docMk/>
            <pc:sldMk cId="1814892720" sldId="368"/>
            <ac:cxnSpMk id="15" creationId="{3296856B-CF84-45D6-B47C-EF45A813466C}"/>
          </ac:cxnSpMkLst>
        </pc:cxnChg>
      </pc:sldChg>
      <pc:sldChg chg="addSp modSp add">
        <pc:chgData name="Pekarskaya, Tatsiana" userId="488033cb-1b32-41d6-be9d-59f7526562ee" providerId="ADAL" clId="{2778EE5C-95BA-4C48-9244-BB655049F8C5}" dt="2021-03-30T15:37:00.443" v="599" actId="20577"/>
        <pc:sldMkLst>
          <pc:docMk/>
          <pc:sldMk cId="2322127025" sldId="372"/>
        </pc:sldMkLst>
        <pc:spChg chg="mod">
          <ac:chgData name="Pekarskaya, Tatsiana" userId="488033cb-1b32-41d6-be9d-59f7526562ee" providerId="ADAL" clId="{2778EE5C-95BA-4C48-9244-BB655049F8C5}" dt="2021-03-30T15:37:00.443" v="599" actId="20577"/>
          <ac:spMkLst>
            <pc:docMk/>
            <pc:sldMk cId="2322127025" sldId="372"/>
            <ac:spMk id="2" creationId="{7FE1ACA0-0DCF-4745-AD36-79C665313BAE}"/>
          </ac:spMkLst>
        </pc:spChg>
        <pc:spChg chg="add">
          <ac:chgData name="Pekarskaya, Tatsiana" userId="488033cb-1b32-41d6-be9d-59f7526562ee" providerId="ADAL" clId="{2778EE5C-95BA-4C48-9244-BB655049F8C5}" dt="2021-03-30T15:36:50.650" v="591"/>
          <ac:spMkLst>
            <pc:docMk/>
            <pc:sldMk cId="2322127025" sldId="372"/>
            <ac:spMk id="12" creationId="{49B592CB-B65F-4D2D-BC82-641F6DFCB516}"/>
          </ac:spMkLst>
        </pc:spChg>
      </pc:sldChg>
      <pc:sldChg chg="add">
        <pc:chgData name="Pekarskaya, Tatsiana" userId="488033cb-1b32-41d6-be9d-59f7526562ee" providerId="ADAL" clId="{2778EE5C-95BA-4C48-9244-BB655049F8C5}" dt="2021-03-30T15:34:32.078" v="525"/>
        <pc:sldMkLst>
          <pc:docMk/>
          <pc:sldMk cId="4211691495" sldId="373"/>
        </pc:sldMkLst>
      </pc:sldChg>
      <pc:sldChg chg="add del ord">
        <pc:chgData name="Pekarskaya, Tatsiana" userId="488033cb-1b32-41d6-be9d-59f7526562ee" providerId="ADAL" clId="{2778EE5C-95BA-4C48-9244-BB655049F8C5}" dt="2021-03-30T15:39:13.907" v="607"/>
        <pc:sldMkLst>
          <pc:docMk/>
          <pc:sldMk cId="313959602" sldId="375"/>
        </pc:sldMkLst>
      </pc:sldChg>
      <pc:sldChg chg="add">
        <pc:chgData name="Pekarskaya, Tatsiana" userId="488033cb-1b32-41d6-be9d-59f7526562ee" providerId="ADAL" clId="{2778EE5C-95BA-4C48-9244-BB655049F8C5}" dt="2021-03-30T15:37:29.934" v="600"/>
        <pc:sldMkLst>
          <pc:docMk/>
          <pc:sldMk cId="2215702926" sldId="376"/>
        </pc:sldMkLst>
      </pc:sldChg>
      <pc:sldChg chg="add">
        <pc:chgData name="Pekarskaya, Tatsiana" userId="488033cb-1b32-41d6-be9d-59f7526562ee" providerId="ADAL" clId="{2778EE5C-95BA-4C48-9244-BB655049F8C5}" dt="2021-03-30T15:38:37.526" v="601"/>
        <pc:sldMkLst>
          <pc:docMk/>
          <pc:sldMk cId="2349042975" sldId="377"/>
        </pc:sldMkLst>
      </pc:sldChg>
      <pc:sldChg chg="addSp delSp modSp add">
        <pc:chgData name="Pekarskaya, Tatsiana" userId="488033cb-1b32-41d6-be9d-59f7526562ee" providerId="ADAL" clId="{2778EE5C-95BA-4C48-9244-BB655049F8C5}" dt="2021-03-30T16:00:39.463" v="776" actId="1076"/>
        <pc:sldMkLst>
          <pc:docMk/>
          <pc:sldMk cId="164047460" sldId="379"/>
        </pc:sldMkLst>
        <pc:spChg chg="mod">
          <ac:chgData name="Pekarskaya, Tatsiana" userId="488033cb-1b32-41d6-be9d-59f7526562ee" providerId="ADAL" clId="{2778EE5C-95BA-4C48-9244-BB655049F8C5}" dt="2021-03-30T16:00:21.076" v="773" actId="114"/>
          <ac:spMkLst>
            <pc:docMk/>
            <pc:sldMk cId="164047460" sldId="379"/>
            <ac:spMk id="2" creationId="{947E90F2-BA9F-447F-830D-76269543E5AD}"/>
          </ac:spMkLst>
        </pc:spChg>
        <pc:spChg chg="del mod">
          <ac:chgData name="Pekarskaya, Tatsiana" userId="488033cb-1b32-41d6-be9d-59f7526562ee" providerId="ADAL" clId="{2778EE5C-95BA-4C48-9244-BB655049F8C5}" dt="2021-03-30T15:59:30.021" v="712"/>
          <ac:spMkLst>
            <pc:docMk/>
            <pc:sldMk cId="164047460" sldId="379"/>
            <ac:spMk id="3" creationId="{08DB1C55-BBBC-4463-88A8-BE4D7D7F688E}"/>
          </ac:spMkLst>
        </pc:spChg>
        <pc:picChg chg="add mod">
          <ac:chgData name="Pekarskaya, Tatsiana" userId="488033cb-1b32-41d6-be9d-59f7526562ee" providerId="ADAL" clId="{2778EE5C-95BA-4C48-9244-BB655049F8C5}" dt="2021-03-30T16:00:39.463" v="776" actId="1076"/>
          <ac:picMkLst>
            <pc:docMk/>
            <pc:sldMk cId="164047460" sldId="379"/>
            <ac:picMk id="4" creationId="{AED5269D-378D-4940-A8AE-B16B657C808F}"/>
          </ac:picMkLst>
        </pc:picChg>
      </pc:sldChg>
      <pc:sldChg chg="addSp delSp modSp add">
        <pc:chgData name="Pekarskaya, Tatsiana" userId="488033cb-1b32-41d6-be9d-59f7526562ee" providerId="ADAL" clId="{2778EE5C-95BA-4C48-9244-BB655049F8C5}" dt="2021-03-30T17:07:42.586" v="1714" actId="1076"/>
        <pc:sldMkLst>
          <pc:docMk/>
          <pc:sldMk cId="3668258141" sldId="387"/>
        </pc:sldMkLst>
        <pc:spChg chg="mod">
          <ac:chgData name="Pekarskaya, Tatsiana" userId="488033cb-1b32-41d6-be9d-59f7526562ee" providerId="ADAL" clId="{2778EE5C-95BA-4C48-9244-BB655049F8C5}" dt="2021-03-30T17:07:40.725" v="1713" actId="1076"/>
          <ac:spMkLst>
            <pc:docMk/>
            <pc:sldMk cId="3668258141" sldId="387"/>
            <ac:spMk id="7" creationId="{3B84091A-3171-4EDC-B31D-65AD3D4447B1}"/>
          </ac:spMkLst>
        </pc:spChg>
        <pc:picChg chg="add mod">
          <ac:chgData name="Pekarskaya, Tatsiana" userId="488033cb-1b32-41d6-be9d-59f7526562ee" providerId="ADAL" clId="{2778EE5C-95BA-4C48-9244-BB655049F8C5}" dt="2021-03-30T17:07:42.586" v="1714" actId="1076"/>
          <ac:picMkLst>
            <pc:docMk/>
            <pc:sldMk cId="3668258141" sldId="387"/>
            <ac:picMk id="3" creationId="{C1A76CA3-B156-4EE4-8A7B-D8325F7B6FA3}"/>
          </ac:picMkLst>
        </pc:picChg>
        <pc:picChg chg="del">
          <ac:chgData name="Pekarskaya, Tatsiana" userId="488033cb-1b32-41d6-be9d-59f7526562ee" providerId="ADAL" clId="{2778EE5C-95BA-4C48-9244-BB655049F8C5}" dt="2021-03-30T17:07:00.741" v="1709" actId="478"/>
          <ac:picMkLst>
            <pc:docMk/>
            <pc:sldMk cId="3668258141" sldId="387"/>
            <ac:picMk id="6" creationId="{05D24836-D39A-40FD-8E47-CF8FB6880F47}"/>
          </ac:picMkLst>
        </pc:picChg>
      </pc:sldChg>
      <pc:sldChg chg="addSp delSp modSp add">
        <pc:chgData name="Pekarskaya, Tatsiana" userId="488033cb-1b32-41d6-be9d-59f7526562ee" providerId="ADAL" clId="{2778EE5C-95BA-4C48-9244-BB655049F8C5}" dt="2021-03-30T17:21:04.501" v="1848"/>
        <pc:sldMkLst>
          <pc:docMk/>
          <pc:sldMk cId="1817022144" sldId="389"/>
        </pc:sldMkLst>
        <pc:spChg chg="mod">
          <ac:chgData name="Pekarskaya, Tatsiana" userId="488033cb-1b32-41d6-be9d-59f7526562ee" providerId="ADAL" clId="{2778EE5C-95BA-4C48-9244-BB655049F8C5}" dt="2021-03-30T17:12:54.489" v="1778" actId="20577"/>
          <ac:spMkLst>
            <pc:docMk/>
            <pc:sldMk cId="1817022144" sldId="389"/>
            <ac:spMk id="2" creationId="{153D6B26-F4D1-4B32-ABB5-093E390152EA}"/>
          </ac:spMkLst>
        </pc:spChg>
        <pc:picChg chg="add del mod">
          <ac:chgData name="Pekarskaya, Tatsiana" userId="488033cb-1b32-41d6-be9d-59f7526562ee" providerId="ADAL" clId="{2778EE5C-95BA-4C48-9244-BB655049F8C5}" dt="2021-03-30T17:21:04.501" v="1848"/>
          <ac:picMkLst>
            <pc:docMk/>
            <pc:sldMk cId="1817022144" sldId="389"/>
            <ac:picMk id="4" creationId="{12361C59-7940-4CBD-874A-5B572E19B326}"/>
          </ac:picMkLst>
        </pc:picChg>
      </pc:sldChg>
      <pc:sldChg chg="addSp modSp add modNotesTx">
        <pc:chgData name="Pekarskaya, Tatsiana" userId="488033cb-1b32-41d6-be9d-59f7526562ee" providerId="ADAL" clId="{2778EE5C-95BA-4C48-9244-BB655049F8C5}" dt="2021-04-06T06:40:27.856" v="3235" actId="13926"/>
        <pc:sldMkLst>
          <pc:docMk/>
          <pc:sldMk cId="763312167" sldId="391"/>
        </pc:sldMkLst>
        <pc:spChg chg="add mod">
          <ac:chgData name="Pekarskaya, Tatsiana" userId="488033cb-1b32-41d6-be9d-59f7526562ee" providerId="ADAL" clId="{2778EE5C-95BA-4C48-9244-BB655049F8C5}" dt="2021-03-30T17:31:44.149" v="1878" actId="1076"/>
          <ac:spMkLst>
            <pc:docMk/>
            <pc:sldMk cId="763312167" sldId="391"/>
            <ac:spMk id="2" creationId="{17043DB9-A4E4-47A9-9C9B-324FA44A9EF6}"/>
          </ac:spMkLst>
        </pc:spChg>
        <pc:spChg chg="mod">
          <ac:chgData name="Pekarskaya, Tatsiana" userId="488033cb-1b32-41d6-be9d-59f7526562ee" providerId="ADAL" clId="{2778EE5C-95BA-4C48-9244-BB655049F8C5}" dt="2021-03-30T17:32:10.947" v="1914" actId="114"/>
          <ac:spMkLst>
            <pc:docMk/>
            <pc:sldMk cId="763312167" sldId="391"/>
            <ac:spMk id="6" creationId="{9A4430AB-9882-4944-B024-55AB68994D89}"/>
          </ac:spMkLst>
        </pc:spChg>
        <pc:spChg chg="mod">
          <ac:chgData name="Pekarskaya, Tatsiana" userId="488033cb-1b32-41d6-be9d-59f7526562ee" providerId="ADAL" clId="{2778EE5C-95BA-4C48-9244-BB655049F8C5}" dt="2021-04-06T06:39:57.397" v="3232" actId="20577"/>
          <ac:spMkLst>
            <pc:docMk/>
            <pc:sldMk cId="763312167" sldId="391"/>
            <ac:spMk id="7" creationId="{96343AEC-CBFA-4204-B706-98DF4F0FEF14}"/>
          </ac:spMkLst>
        </pc:spChg>
        <pc:spChg chg="mod">
          <ac:chgData name="Pekarskaya, Tatsiana" userId="488033cb-1b32-41d6-be9d-59f7526562ee" providerId="ADAL" clId="{2778EE5C-95BA-4C48-9244-BB655049F8C5}" dt="2021-04-06T06:40:27.856" v="3235" actId="13926"/>
          <ac:spMkLst>
            <pc:docMk/>
            <pc:sldMk cId="763312167" sldId="391"/>
            <ac:spMk id="8" creationId="{A2BF21C2-929E-4382-AF49-F88E693C7156}"/>
          </ac:spMkLst>
        </pc:spChg>
      </pc:sldChg>
      <pc:sldChg chg="modSp add">
        <pc:chgData name="Pekarskaya, Tatsiana" userId="488033cb-1b32-41d6-be9d-59f7526562ee" providerId="ADAL" clId="{2778EE5C-95BA-4C48-9244-BB655049F8C5}" dt="2021-03-31T10:46:33.583" v="2142" actId="20577"/>
        <pc:sldMkLst>
          <pc:docMk/>
          <pc:sldMk cId="619279770" sldId="392"/>
        </pc:sldMkLst>
        <pc:spChg chg="mod">
          <ac:chgData name="Pekarskaya, Tatsiana" userId="488033cb-1b32-41d6-be9d-59f7526562ee" providerId="ADAL" clId="{2778EE5C-95BA-4C48-9244-BB655049F8C5}" dt="2021-03-31T10:46:33.583" v="2142" actId="20577"/>
          <ac:spMkLst>
            <pc:docMk/>
            <pc:sldMk cId="619279770" sldId="392"/>
            <ac:spMk id="2" creationId="{F31777A2-BABF-4F75-B747-65A4EDE0544A}"/>
          </ac:spMkLst>
        </pc:spChg>
      </pc:sldChg>
      <pc:sldChg chg="delSp modSp add">
        <pc:chgData name="Pekarskaya, Tatsiana" userId="488033cb-1b32-41d6-be9d-59f7526562ee" providerId="ADAL" clId="{2778EE5C-95BA-4C48-9244-BB655049F8C5}" dt="2021-03-31T11:20:21.486" v="2339" actId="20577"/>
        <pc:sldMkLst>
          <pc:docMk/>
          <pc:sldMk cId="3394125266" sldId="397"/>
        </pc:sldMkLst>
        <pc:spChg chg="mod">
          <ac:chgData name="Pekarskaya, Tatsiana" userId="488033cb-1b32-41d6-be9d-59f7526562ee" providerId="ADAL" clId="{2778EE5C-95BA-4C48-9244-BB655049F8C5}" dt="2021-03-31T11:20:21.486" v="2339" actId="20577"/>
          <ac:spMkLst>
            <pc:docMk/>
            <pc:sldMk cId="3394125266" sldId="397"/>
            <ac:spMk id="2" creationId="{3081DD5B-D633-4AE6-8370-605B12AD6B72}"/>
          </ac:spMkLst>
        </pc:spChg>
        <pc:picChg chg="del">
          <ac:chgData name="Pekarskaya, Tatsiana" userId="488033cb-1b32-41d6-be9d-59f7526562ee" providerId="ADAL" clId="{2778EE5C-95BA-4C48-9244-BB655049F8C5}" dt="2021-03-31T11:04:41.585" v="2187" actId="478"/>
          <ac:picMkLst>
            <pc:docMk/>
            <pc:sldMk cId="3394125266" sldId="397"/>
            <ac:picMk id="7" creationId="{4AF43EA5-9FDA-420A-99C1-D687A70E0469}"/>
          </ac:picMkLst>
        </pc:picChg>
        <pc:picChg chg="mod">
          <ac:chgData name="Pekarskaya, Tatsiana" userId="488033cb-1b32-41d6-be9d-59f7526562ee" providerId="ADAL" clId="{2778EE5C-95BA-4C48-9244-BB655049F8C5}" dt="2021-03-31T11:05:37.904" v="2207" actId="1076"/>
          <ac:picMkLst>
            <pc:docMk/>
            <pc:sldMk cId="3394125266" sldId="397"/>
            <ac:picMk id="10" creationId="{07F6E8A3-FA34-44FA-AFEC-A731EA1BB197}"/>
          </ac:picMkLst>
        </pc:picChg>
        <pc:picChg chg="mod">
          <ac:chgData name="Pekarskaya, Tatsiana" userId="488033cb-1b32-41d6-be9d-59f7526562ee" providerId="ADAL" clId="{2778EE5C-95BA-4C48-9244-BB655049F8C5}" dt="2021-03-31T11:05:37.904" v="2207" actId="1076"/>
          <ac:picMkLst>
            <pc:docMk/>
            <pc:sldMk cId="3394125266" sldId="397"/>
            <ac:picMk id="13" creationId="{59DD65F0-9AE7-44CE-A5F2-5199301ED6BE}"/>
          </ac:picMkLst>
        </pc:picChg>
        <pc:cxnChg chg="del">
          <ac:chgData name="Pekarskaya, Tatsiana" userId="488033cb-1b32-41d6-be9d-59f7526562ee" providerId="ADAL" clId="{2778EE5C-95BA-4C48-9244-BB655049F8C5}" dt="2021-03-31T11:04:43.576" v="2188" actId="478"/>
          <ac:cxnSpMkLst>
            <pc:docMk/>
            <pc:sldMk cId="3394125266" sldId="397"/>
            <ac:cxnSpMk id="9" creationId="{D734CAE4-2F44-4E86-A45D-833F935F72D7}"/>
          </ac:cxnSpMkLst>
        </pc:cxnChg>
      </pc:sldChg>
      <pc:sldChg chg="addSp delSp modSp add">
        <pc:chgData name="Pekarskaya, Tatsiana" userId="488033cb-1b32-41d6-be9d-59f7526562ee" providerId="ADAL" clId="{2778EE5C-95BA-4C48-9244-BB655049F8C5}" dt="2021-03-31T11:19:46.709" v="2330" actId="1076"/>
        <pc:sldMkLst>
          <pc:docMk/>
          <pc:sldMk cId="4076737450" sldId="398"/>
        </pc:sldMkLst>
        <pc:spChg chg="mod">
          <ac:chgData name="Pekarskaya, Tatsiana" userId="488033cb-1b32-41d6-be9d-59f7526562ee" providerId="ADAL" clId="{2778EE5C-95BA-4C48-9244-BB655049F8C5}" dt="2021-03-31T11:18:08.234" v="2313" actId="1076"/>
          <ac:spMkLst>
            <pc:docMk/>
            <pc:sldMk cId="4076737450" sldId="398"/>
            <ac:spMk id="2" creationId="{3081DD5B-D633-4AE6-8370-605B12AD6B72}"/>
          </ac:spMkLst>
        </pc:spChg>
        <pc:picChg chg="del mod">
          <ac:chgData name="Pekarskaya, Tatsiana" userId="488033cb-1b32-41d6-be9d-59f7526562ee" providerId="ADAL" clId="{2778EE5C-95BA-4C48-9244-BB655049F8C5}" dt="2021-03-31T11:15:30.620" v="2273" actId="478"/>
          <ac:picMkLst>
            <pc:docMk/>
            <pc:sldMk cId="4076737450" sldId="398"/>
            <ac:picMk id="13" creationId="{59DD65F0-9AE7-44CE-A5F2-5199301ED6BE}"/>
          </ac:picMkLst>
        </pc:picChg>
        <pc:picChg chg="mod">
          <ac:chgData name="Pekarskaya, Tatsiana" userId="488033cb-1b32-41d6-be9d-59f7526562ee" providerId="ADAL" clId="{2778EE5C-95BA-4C48-9244-BB655049F8C5}" dt="2021-03-31T11:18:12.185" v="2315" actId="1076"/>
          <ac:picMkLst>
            <pc:docMk/>
            <pc:sldMk cId="4076737450" sldId="398"/>
            <ac:picMk id="14" creationId="{16BC4527-53E3-49E9-BF96-D310589FD59D}"/>
          </ac:picMkLst>
        </pc:picChg>
        <pc:picChg chg="mod">
          <ac:chgData name="Pekarskaya, Tatsiana" userId="488033cb-1b32-41d6-be9d-59f7526562ee" providerId="ADAL" clId="{2778EE5C-95BA-4C48-9244-BB655049F8C5}" dt="2021-03-31T11:19:46.709" v="2330" actId="1076"/>
          <ac:picMkLst>
            <pc:docMk/>
            <pc:sldMk cId="4076737450" sldId="398"/>
            <ac:picMk id="15" creationId="{5E1767B1-A916-42F1-B9B1-A03CE4834A8D}"/>
          </ac:picMkLst>
        </pc:picChg>
        <pc:picChg chg="mod">
          <ac:chgData name="Pekarskaya, Tatsiana" userId="488033cb-1b32-41d6-be9d-59f7526562ee" providerId="ADAL" clId="{2778EE5C-95BA-4C48-9244-BB655049F8C5}" dt="2021-03-31T11:19:11.336" v="2327" actId="1076"/>
          <ac:picMkLst>
            <pc:docMk/>
            <pc:sldMk cId="4076737450" sldId="398"/>
            <ac:picMk id="16" creationId="{BF3544CF-8D64-4B46-A308-2586EC585AF9}"/>
          </ac:picMkLst>
        </pc:picChg>
        <pc:picChg chg="mod">
          <ac:chgData name="Pekarskaya, Tatsiana" userId="488033cb-1b32-41d6-be9d-59f7526562ee" providerId="ADAL" clId="{2778EE5C-95BA-4C48-9244-BB655049F8C5}" dt="2021-03-31T11:16:50.297" v="2296" actId="1076"/>
          <ac:picMkLst>
            <pc:docMk/>
            <pc:sldMk cId="4076737450" sldId="398"/>
            <ac:picMk id="17" creationId="{5DD6FA5D-7305-4954-97F1-8C1457C93C45}"/>
          </ac:picMkLst>
        </pc:picChg>
        <pc:picChg chg="add mod ord">
          <ac:chgData name="Pekarskaya, Tatsiana" userId="488033cb-1b32-41d6-be9d-59f7526562ee" providerId="ADAL" clId="{2778EE5C-95BA-4C48-9244-BB655049F8C5}" dt="2021-03-31T11:19:35.719" v="2329" actId="1582"/>
          <ac:picMkLst>
            <pc:docMk/>
            <pc:sldMk cId="4076737450" sldId="398"/>
            <ac:picMk id="18" creationId="{CF65B451-B042-4D6A-9D9A-98E3C8F7E6C4}"/>
          </ac:picMkLst>
        </pc:picChg>
        <pc:cxnChg chg="add mod">
          <ac:chgData name="Pekarskaya, Tatsiana" userId="488033cb-1b32-41d6-be9d-59f7526562ee" providerId="ADAL" clId="{2778EE5C-95BA-4C48-9244-BB655049F8C5}" dt="2021-03-31T11:18:34.269" v="2322" actId="14100"/>
          <ac:cxnSpMkLst>
            <pc:docMk/>
            <pc:sldMk cId="4076737450" sldId="398"/>
            <ac:cxnSpMk id="4" creationId="{4E03BCA6-7706-4B97-B45B-1FE03B49EA37}"/>
          </ac:cxnSpMkLst>
        </pc:cxnChg>
        <pc:cxnChg chg="add mod">
          <ac:chgData name="Pekarskaya, Tatsiana" userId="488033cb-1b32-41d6-be9d-59f7526562ee" providerId="ADAL" clId="{2778EE5C-95BA-4C48-9244-BB655049F8C5}" dt="2021-03-31T11:18:39.883" v="2323" actId="14100"/>
          <ac:cxnSpMkLst>
            <pc:docMk/>
            <pc:sldMk cId="4076737450" sldId="398"/>
            <ac:cxnSpMk id="6" creationId="{3A37C82E-6008-4F3A-8081-E9233E07EC4C}"/>
          </ac:cxnSpMkLst>
        </pc:cxnChg>
        <pc:cxnChg chg="add mod">
          <ac:chgData name="Pekarskaya, Tatsiana" userId="488033cb-1b32-41d6-be9d-59f7526562ee" providerId="ADAL" clId="{2778EE5C-95BA-4C48-9244-BB655049F8C5}" dt="2021-03-31T11:19:01.518" v="2326" actId="14100"/>
          <ac:cxnSpMkLst>
            <pc:docMk/>
            <pc:sldMk cId="4076737450" sldId="398"/>
            <ac:cxnSpMk id="9" creationId="{93D1BF7B-3AE6-4078-8759-08390EF7BFB0}"/>
          </ac:cxnSpMkLst>
        </pc:cxnChg>
        <pc:cxnChg chg="add mod">
          <ac:chgData name="Pekarskaya, Tatsiana" userId="488033cb-1b32-41d6-be9d-59f7526562ee" providerId="ADAL" clId="{2778EE5C-95BA-4C48-9244-BB655049F8C5}" dt="2021-03-31T11:18:43.873" v="2324" actId="14100"/>
          <ac:cxnSpMkLst>
            <pc:docMk/>
            <pc:sldMk cId="4076737450" sldId="398"/>
            <ac:cxnSpMk id="11" creationId="{75D10197-71D1-41EA-BF08-3C9A234645CB}"/>
          </ac:cxnSpMkLst>
        </pc:cxnChg>
      </pc:sldChg>
      <pc:sldChg chg="modSp add ord">
        <pc:chgData name="Pekarskaya, Tatsiana" userId="488033cb-1b32-41d6-be9d-59f7526562ee" providerId="ADAL" clId="{2778EE5C-95BA-4C48-9244-BB655049F8C5}" dt="2021-03-31T11:21:38.813" v="2355"/>
        <pc:sldMkLst>
          <pc:docMk/>
          <pc:sldMk cId="3038220328" sldId="399"/>
        </pc:sldMkLst>
        <pc:spChg chg="mod">
          <ac:chgData name="Pekarskaya, Tatsiana" userId="488033cb-1b32-41d6-be9d-59f7526562ee" providerId="ADAL" clId="{2778EE5C-95BA-4C48-9244-BB655049F8C5}" dt="2021-03-31T11:21:32.660" v="2354" actId="20577"/>
          <ac:spMkLst>
            <pc:docMk/>
            <pc:sldMk cId="3038220328" sldId="399"/>
            <ac:spMk id="2" creationId="{FF001702-E969-454C-AA86-8E801AB9923A}"/>
          </ac:spMkLst>
        </pc:spChg>
      </pc:sldChg>
      <pc:sldChg chg="addSp delSp modSp add modAnim">
        <pc:chgData name="Pekarskaya, Tatsiana" userId="488033cb-1b32-41d6-be9d-59f7526562ee" providerId="ADAL" clId="{2778EE5C-95BA-4C48-9244-BB655049F8C5}" dt="2021-04-06T12:06:46.696" v="3449" actId="167"/>
        <pc:sldMkLst>
          <pc:docMk/>
          <pc:sldMk cId="1229599893" sldId="401"/>
        </pc:sldMkLst>
        <pc:spChg chg="del">
          <ac:chgData name="Pekarskaya, Tatsiana" userId="488033cb-1b32-41d6-be9d-59f7526562ee" providerId="ADAL" clId="{2778EE5C-95BA-4C48-9244-BB655049F8C5}" dt="2021-03-31T12:13:46.900" v="2786" actId="478"/>
          <ac:spMkLst>
            <pc:docMk/>
            <pc:sldMk cId="1229599893" sldId="401"/>
            <ac:spMk id="5" creationId="{CF95D6D1-ED90-4150-B942-E0067F5F130F}"/>
          </ac:spMkLst>
        </pc:spChg>
        <pc:picChg chg="ord">
          <ac:chgData name="Pekarskaya, Tatsiana" userId="488033cb-1b32-41d6-be9d-59f7526562ee" providerId="ADAL" clId="{2778EE5C-95BA-4C48-9244-BB655049F8C5}" dt="2021-04-06T12:06:46.696" v="3449" actId="167"/>
          <ac:picMkLst>
            <pc:docMk/>
            <pc:sldMk cId="1229599893" sldId="401"/>
            <ac:picMk id="4" creationId="{8F6DBE20-8C2D-46E0-9297-C7D224E5140D}"/>
          </ac:picMkLst>
        </pc:picChg>
        <pc:cxnChg chg="add mod">
          <ac:chgData name="Pekarskaya, Tatsiana" userId="488033cb-1b32-41d6-be9d-59f7526562ee" providerId="ADAL" clId="{2778EE5C-95BA-4C48-9244-BB655049F8C5}" dt="2021-03-31T12:06:09.639" v="2722" actId="13822"/>
          <ac:cxnSpMkLst>
            <pc:docMk/>
            <pc:sldMk cId="1229599893" sldId="401"/>
            <ac:cxnSpMk id="7" creationId="{CA54D158-45B5-4F54-99CF-FE4D2B7FA13E}"/>
          </ac:cxnSpMkLst>
        </pc:cxnChg>
        <pc:cxnChg chg="add mod">
          <ac:chgData name="Pekarskaya, Tatsiana" userId="488033cb-1b32-41d6-be9d-59f7526562ee" providerId="ADAL" clId="{2778EE5C-95BA-4C48-9244-BB655049F8C5}" dt="2021-03-31T12:06:54.918" v="2732" actId="13822"/>
          <ac:cxnSpMkLst>
            <pc:docMk/>
            <pc:sldMk cId="1229599893" sldId="401"/>
            <ac:cxnSpMk id="9" creationId="{72A20C37-95D0-4C6C-B275-47D02AABDB94}"/>
          </ac:cxnSpMkLst>
        </pc:cxnChg>
        <pc:cxnChg chg="add mod">
          <ac:chgData name="Pekarskaya, Tatsiana" userId="488033cb-1b32-41d6-be9d-59f7526562ee" providerId="ADAL" clId="{2778EE5C-95BA-4C48-9244-BB655049F8C5}" dt="2021-03-31T12:06:57.474" v="2733" actId="13822"/>
          <ac:cxnSpMkLst>
            <pc:docMk/>
            <pc:sldMk cId="1229599893" sldId="401"/>
            <ac:cxnSpMk id="11" creationId="{49FF21F2-DDDE-4570-A636-6711740FE151}"/>
          </ac:cxnSpMkLst>
        </pc:cxnChg>
        <pc:cxnChg chg="add del mod">
          <ac:chgData name="Pekarskaya, Tatsiana" userId="488033cb-1b32-41d6-be9d-59f7526562ee" providerId="ADAL" clId="{2778EE5C-95BA-4C48-9244-BB655049F8C5}" dt="2021-03-31T12:06:40.927" v="2729" actId="478"/>
          <ac:cxnSpMkLst>
            <pc:docMk/>
            <pc:sldMk cId="1229599893" sldId="401"/>
            <ac:cxnSpMk id="13" creationId="{236A077B-3F7F-4EF1-8DF5-E012F98D51CB}"/>
          </ac:cxnSpMkLst>
        </pc:cxnChg>
        <pc:cxnChg chg="add mod">
          <ac:chgData name="Pekarskaya, Tatsiana" userId="488033cb-1b32-41d6-be9d-59f7526562ee" providerId="ADAL" clId="{2778EE5C-95BA-4C48-9244-BB655049F8C5}" dt="2021-03-31T12:06:52.464" v="2731" actId="13822"/>
          <ac:cxnSpMkLst>
            <pc:docMk/>
            <pc:sldMk cId="1229599893" sldId="401"/>
            <ac:cxnSpMk id="15" creationId="{61C23411-C3C5-4DFE-B94A-12C6E768DFD9}"/>
          </ac:cxnSpMkLst>
        </pc:cxnChg>
        <pc:cxnChg chg="add mod">
          <ac:chgData name="Pekarskaya, Tatsiana" userId="488033cb-1b32-41d6-be9d-59f7526562ee" providerId="ADAL" clId="{2778EE5C-95BA-4C48-9244-BB655049F8C5}" dt="2021-03-31T12:07:19.797" v="2735" actId="13822"/>
          <ac:cxnSpMkLst>
            <pc:docMk/>
            <pc:sldMk cId="1229599893" sldId="401"/>
            <ac:cxnSpMk id="17" creationId="{EA087D3D-48EF-4948-BF30-7FF16C53B626}"/>
          </ac:cxnSpMkLst>
        </pc:cxnChg>
        <pc:cxnChg chg="add mod">
          <ac:chgData name="Pekarskaya, Tatsiana" userId="488033cb-1b32-41d6-be9d-59f7526562ee" providerId="ADAL" clId="{2778EE5C-95BA-4C48-9244-BB655049F8C5}" dt="2021-03-31T12:07:29.645" v="2737" actId="13822"/>
          <ac:cxnSpMkLst>
            <pc:docMk/>
            <pc:sldMk cId="1229599893" sldId="401"/>
            <ac:cxnSpMk id="19" creationId="{0BB95142-2618-48E0-90DC-BA9BF835DCEC}"/>
          </ac:cxnSpMkLst>
        </pc:cxnChg>
      </pc:sldChg>
      <pc:sldChg chg="addSp modSp add">
        <pc:chgData name="Pekarskaya, Tatsiana" userId="488033cb-1b32-41d6-be9d-59f7526562ee" providerId="ADAL" clId="{2778EE5C-95BA-4C48-9244-BB655049F8C5}" dt="2021-04-06T14:52:41.736" v="3586" actId="1076"/>
        <pc:sldMkLst>
          <pc:docMk/>
          <pc:sldMk cId="4248720463" sldId="403"/>
        </pc:sldMkLst>
        <pc:spChg chg="mod">
          <ac:chgData name="Pekarskaya, Tatsiana" userId="488033cb-1b32-41d6-be9d-59f7526562ee" providerId="ADAL" clId="{2778EE5C-95BA-4C48-9244-BB655049F8C5}" dt="2021-04-06T14:49:31.029" v="3491" actId="20577"/>
          <ac:spMkLst>
            <pc:docMk/>
            <pc:sldMk cId="4248720463" sldId="403"/>
            <ac:spMk id="2" creationId="{639CF590-EB32-4922-B5E8-8119BD8AA547}"/>
          </ac:spMkLst>
        </pc:spChg>
        <pc:spChg chg="mod">
          <ac:chgData name="Pekarskaya, Tatsiana" userId="488033cb-1b32-41d6-be9d-59f7526562ee" providerId="ADAL" clId="{2778EE5C-95BA-4C48-9244-BB655049F8C5}" dt="2021-04-06T14:52:05.077" v="3582"/>
          <ac:spMkLst>
            <pc:docMk/>
            <pc:sldMk cId="4248720463" sldId="403"/>
            <ac:spMk id="3" creationId="{1DFEE7F4-950B-4219-8BEC-41AEA5C0B03D}"/>
          </ac:spMkLst>
        </pc:spChg>
        <pc:picChg chg="add mod ord">
          <ac:chgData name="Pekarskaya, Tatsiana" userId="488033cb-1b32-41d6-be9d-59f7526562ee" providerId="ADAL" clId="{2778EE5C-95BA-4C48-9244-BB655049F8C5}" dt="2021-04-06T14:52:41.736" v="3586" actId="1076"/>
          <ac:picMkLst>
            <pc:docMk/>
            <pc:sldMk cId="4248720463" sldId="403"/>
            <ac:picMk id="4" creationId="{97AEA309-3C5B-4124-8D39-D2E214C42E32}"/>
          </ac:picMkLst>
        </pc:picChg>
      </pc:sldChg>
      <pc:sldChg chg="addSp delSp modSp add">
        <pc:chgData name="Pekarskaya, Tatsiana" userId="488033cb-1b32-41d6-be9d-59f7526562ee" providerId="ADAL" clId="{2778EE5C-95BA-4C48-9244-BB655049F8C5}" dt="2021-03-31T12:44:05.385" v="3155" actId="20577"/>
        <pc:sldMkLst>
          <pc:docMk/>
          <pc:sldMk cId="1829978324" sldId="404"/>
        </pc:sldMkLst>
        <pc:spChg chg="mod">
          <ac:chgData name="Pekarskaya, Tatsiana" userId="488033cb-1b32-41d6-be9d-59f7526562ee" providerId="ADAL" clId="{2778EE5C-95BA-4C48-9244-BB655049F8C5}" dt="2021-03-31T12:39:45.895" v="2972" actId="20577"/>
          <ac:spMkLst>
            <pc:docMk/>
            <pc:sldMk cId="1829978324" sldId="404"/>
            <ac:spMk id="2" creationId="{F07A668D-37B2-47A6-8264-1929F22070F5}"/>
          </ac:spMkLst>
        </pc:spChg>
        <pc:spChg chg="del">
          <ac:chgData name="Pekarskaya, Tatsiana" userId="488033cb-1b32-41d6-be9d-59f7526562ee" providerId="ADAL" clId="{2778EE5C-95BA-4C48-9244-BB655049F8C5}" dt="2021-03-31T12:39:47.445" v="2973"/>
          <ac:spMkLst>
            <pc:docMk/>
            <pc:sldMk cId="1829978324" sldId="404"/>
            <ac:spMk id="3" creationId="{9B197514-FC11-4566-B027-6919E1E284AF}"/>
          </ac:spMkLst>
        </pc:spChg>
        <pc:spChg chg="add mod">
          <ac:chgData name="Pekarskaya, Tatsiana" userId="488033cb-1b32-41d6-be9d-59f7526562ee" providerId="ADAL" clId="{2778EE5C-95BA-4C48-9244-BB655049F8C5}" dt="2021-03-31T12:43:30" v="3135" actId="313"/>
          <ac:spMkLst>
            <pc:docMk/>
            <pc:sldMk cId="1829978324" sldId="404"/>
            <ac:spMk id="5" creationId="{ED35E2FF-9061-40DB-8C7B-F6332F29E1E2}"/>
          </ac:spMkLst>
        </pc:spChg>
        <pc:spChg chg="add mod">
          <ac:chgData name="Pekarskaya, Tatsiana" userId="488033cb-1b32-41d6-be9d-59f7526562ee" providerId="ADAL" clId="{2778EE5C-95BA-4C48-9244-BB655049F8C5}" dt="2021-03-31T12:44:05.385" v="3155" actId="20577"/>
          <ac:spMkLst>
            <pc:docMk/>
            <pc:sldMk cId="1829978324" sldId="404"/>
            <ac:spMk id="6" creationId="{C3F3EA2F-1ECE-472D-9B68-37C48F8321E8}"/>
          </ac:spMkLst>
        </pc:spChg>
        <pc:picChg chg="add mod">
          <ac:chgData name="Pekarskaya, Tatsiana" userId="488033cb-1b32-41d6-be9d-59f7526562ee" providerId="ADAL" clId="{2778EE5C-95BA-4C48-9244-BB655049F8C5}" dt="2021-03-31T12:39:51.922" v="2974" actId="1076"/>
          <ac:picMkLst>
            <pc:docMk/>
            <pc:sldMk cId="1829978324" sldId="404"/>
            <ac:picMk id="4" creationId="{A77FE6F3-309F-4C73-9214-79A6B9029D69}"/>
          </ac:picMkLst>
        </pc:picChg>
      </pc:sldChg>
      <pc:sldChg chg="addSp modSp add">
        <pc:chgData name="Pekarskaya, Tatsiana" userId="488033cb-1b32-41d6-be9d-59f7526562ee" providerId="ADAL" clId="{2778EE5C-95BA-4C48-9244-BB655049F8C5}" dt="2021-04-06T12:08:02.411" v="3470" actId="20577"/>
        <pc:sldMkLst>
          <pc:docMk/>
          <pc:sldMk cId="3133983274" sldId="406"/>
        </pc:sldMkLst>
        <pc:spChg chg="add mod">
          <ac:chgData name="Pekarskaya, Tatsiana" userId="488033cb-1b32-41d6-be9d-59f7526562ee" providerId="ADAL" clId="{2778EE5C-95BA-4C48-9244-BB655049F8C5}" dt="2021-04-06T12:08:02.411" v="3470" actId="20577"/>
          <ac:spMkLst>
            <pc:docMk/>
            <pc:sldMk cId="3133983274" sldId="406"/>
            <ac:spMk id="21" creationId="{A3C738AC-A5A5-431D-A729-F6B78D9018A2}"/>
          </ac:spMkLst>
        </pc:spChg>
        <pc:cxnChg chg="mod">
          <ac:chgData name="Pekarskaya, Tatsiana" userId="488033cb-1b32-41d6-be9d-59f7526562ee" providerId="ADAL" clId="{2778EE5C-95BA-4C48-9244-BB655049F8C5}" dt="2021-04-06T12:07:27.244" v="3458" actId="14100"/>
          <ac:cxnSpMkLst>
            <pc:docMk/>
            <pc:sldMk cId="3133983274" sldId="406"/>
            <ac:cxnSpMk id="7" creationId="{CA54D158-45B5-4F54-99CF-FE4D2B7FA13E}"/>
          </ac:cxnSpMkLst>
        </pc:cxnChg>
        <pc:cxnChg chg="mod">
          <ac:chgData name="Pekarskaya, Tatsiana" userId="488033cb-1b32-41d6-be9d-59f7526562ee" providerId="ADAL" clId="{2778EE5C-95BA-4C48-9244-BB655049F8C5}" dt="2021-04-06T12:07:16.066" v="3455" actId="14100"/>
          <ac:cxnSpMkLst>
            <pc:docMk/>
            <pc:sldMk cId="3133983274" sldId="406"/>
            <ac:cxnSpMk id="9" creationId="{72A20C37-95D0-4C6C-B275-47D02AABDB94}"/>
          </ac:cxnSpMkLst>
        </pc:cxnChg>
        <pc:cxnChg chg="mod">
          <ac:chgData name="Pekarskaya, Tatsiana" userId="488033cb-1b32-41d6-be9d-59f7526562ee" providerId="ADAL" clId="{2778EE5C-95BA-4C48-9244-BB655049F8C5}" dt="2021-04-06T12:07:20.478" v="3456" actId="14100"/>
          <ac:cxnSpMkLst>
            <pc:docMk/>
            <pc:sldMk cId="3133983274" sldId="406"/>
            <ac:cxnSpMk id="11" creationId="{49FF21F2-DDDE-4570-A636-6711740FE151}"/>
          </ac:cxnSpMkLst>
        </pc:cxnChg>
        <pc:cxnChg chg="mod">
          <ac:chgData name="Pekarskaya, Tatsiana" userId="488033cb-1b32-41d6-be9d-59f7526562ee" providerId="ADAL" clId="{2778EE5C-95BA-4C48-9244-BB655049F8C5}" dt="2021-04-06T12:06:57.953" v="3451" actId="14100"/>
          <ac:cxnSpMkLst>
            <pc:docMk/>
            <pc:sldMk cId="3133983274" sldId="406"/>
            <ac:cxnSpMk id="12" creationId="{6559BD55-909E-4D39-9D3B-3122B50A2E64}"/>
          </ac:cxnSpMkLst>
        </pc:cxnChg>
        <pc:cxnChg chg="mod">
          <ac:chgData name="Pekarskaya, Tatsiana" userId="488033cb-1b32-41d6-be9d-59f7526562ee" providerId="ADAL" clId="{2778EE5C-95BA-4C48-9244-BB655049F8C5}" dt="2021-04-06T12:07:24.224" v="3457" actId="14100"/>
          <ac:cxnSpMkLst>
            <pc:docMk/>
            <pc:sldMk cId="3133983274" sldId="406"/>
            <ac:cxnSpMk id="15" creationId="{61C23411-C3C5-4DFE-B94A-12C6E768DFD9}"/>
          </ac:cxnSpMkLst>
        </pc:cxnChg>
        <pc:cxnChg chg="mod">
          <ac:chgData name="Pekarskaya, Tatsiana" userId="488033cb-1b32-41d6-be9d-59f7526562ee" providerId="ADAL" clId="{2778EE5C-95BA-4C48-9244-BB655049F8C5}" dt="2021-04-06T12:07:09.133" v="3453" actId="14100"/>
          <ac:cxnSpMkLst>
            <pc:docMk/>
            <pc:sldMk cId="3133983274" sldId="406"/>
            <ac:cxnSpMk id="17" creationId="{EA087D3D-48EF-4948-BF30-7FF16C53B626}"/>
          </ac:cxnSpMkLst>
        </pc:cxnChg>
        <pc:cxnChg chg="mod">
          <ac:chgData name="Pekarskaya, Tatsiana" userId="488033cb-1b32-41d6-be9d-59f7526562ee" providerId="ADAL" clId="{2778EE5C-95BA-4C48-9244-BB655049F8C5}" dt="2021-04-06T12:07:12.139" v="3454" actId="14100"/>
          <ac:cxnSpMkLst>
            <pc:docMk/>
            <pc:sldMk cId="3133983274" sldId="406"/>
            <ac:cxnSpMk id="19" creationId="{0BB95142-2618-48E0-90DC-BA9BF835DCEC}"/>
          </ac:cxnSpMkLst>
        </pc:cxnChg>
      </pc:sldChg>
      <pc:sldMasterChg chg="addSldLayout delSldLayout">
        <pc:chgData name="Pekarskaya, Tatsiana" userId="488033cb-1b32-41d6-be9d-59f7526562ee" providerId="ADAL" clId="{2778EE5C-95BA-4C48-9244-BB655049F8C5}" dt="2021-03-30T16:04:41.776" v="827" actId="2696"/>
        <pc:sldMasterMkLst>
          <pc:docMk/>
          <pc:sldMasterMk cId="923548447" sldId="2147483660"/>
        </pc:sldMasterMkLst>
        <pc:sldLayoutChg chg="add del">
          <pc:chgData name="Pekarskaya, Tatsiana" userId="488033cb-1b32-41d6-be9d-59f7526562ee" providerId="ADAL" clId="{2778EE5C-95BA-4C48-9244-BB655049F8C5}" dt="2021-03-30T15:38:48.732" v="604" actId="2696"/>
          <pc:sldLayoutMkLst>
            <pc:docMk/>
            <pc:sldMasterMk cId="923548447" sldId="2147483660"/>
            <pc:sldLayoutMk cId="2275769925" sldId="2147483711"/>
          </pc:sldLayoutMkLst>
        </pc:sldLayoutChg>
      </pc:sldMasterChg>
    </pc:docChg>
  </pc:docChgLst>
  <pc:docChgLst>
    <pc:chgData name="Pekarskaya, Tatsiana" userId="488033cb-1b32-41d6-be9d-59f7526562ee" providerId="ADAL" clId="{78CA504D-BC9C-4F8F-8F57-3F4EDF684B55}"/>
    <pc:docChg chg="undo redo custSel addSld delSld modSld sldOrd">
      <pc:chgData name="Pekarskaya, Tatsiana" userId="488033cb-1b32-41d6-be9d-59f7526562ee" providerId="ADAL" clId="{78CA504D-BC9C-4F8F-8F57-3F4EDF684B55}" dt="2021-04-25T21:18:04.870" v="16588" actId="478"/>
      <pc:docMkLst>
        <pc:docMk/>
      </pc:docMkLst>
      <pc:sldChg chg="modSp">
        <pc:chgData name="Pekarskaya, Tatsiana" userId="488033cb-1b32-41d6-be9d-59f7526562ee" providerId="ADAL" clId="{78CA504D-BC9C-4F8F-8F57-3F4EDF684B55}" dt="2021-04-20T12:13:05.324" v="23" actId="20577"/>
        <pc:sldMkLst>
          <pc:docMk/>
          <pc:sldMk cId="429471054" sldId="256"/>
        </pc:sldMkLst>
        <pc:spChg chg="mod">
          <ac:chgData name="Pekarskaya, Tatsiana" userId="488033cb-1b32-41d6-be9d-59f7526562ee" providerId="ADAL" clId="{78CA504D-BC9C-4F8F-8F57-3F4EDF684B55}" dt="2021-04-20T12:13:05.324" v="23" actId="20577"/>
          <ac:spMkLst>
            <pc:docMk/>
            <pc:sldMk cId="429471054" sldId="256"/>
            <ac:spMk id="4" creationId="{4B419842-592E-434F-A9A0-9D056E879673}"/>
          </ac:spMkLst>
        </pc:spChg>
      </pc:sldChg>
      <pc:sldChg chg="addSp delSp modSp">
        <pc:chgData name="Pekarskaya, Tatsiana" userId="488033cb-1b32-41d6-be9d-59f7526562ee" providerId="ADAL" clId="{78CA504D-BC9C-4F8F-8F57-3F4EDF684B55}" dt="2021-04-25T21:18:04.870" v="16588" actId="478"/>
        <pc:sldMkLst>
          <pc:docMk/>
          <pc:sldMk cId="3480541493" sldId="261"/>
        </pc:sldMkLst>
        <pc:spChg chg="add del mod">
          <ac:chgData name="Pekarskaya, Tatsiana" userId="488033cb-1b32-41d6-be9d-59f7526562ee" providerId="ADAL" clId="{78CA504D-BC9C-4F8F-8F57-3F4EDF684B55}" dt="2021-04-25T21:18:04.870" v="16588" actId="478"/>
          <ac:spMkLst>
            <pc:docMk/>
            <pc:sldMk cId="3480541493" sldId="261"/>
            <ac:spMk id="2" creationId="{9E23B6A4-6179-4969-91BD-4C73CC5E0ACA}"/>
          </ac:spMkLst>
        </pc:spChg>
      </pc:sldChg>
      <pc:sldChg chg="add ord modNotesTx">
        <pc:chgData name="Pekarskaya, Tatsiana" userId="488033cb-1b32-41d6-be9d-59f7526562ee" providerId="ADAL" clId="{78CA504D-BC9C-4F8F-8F57-3F4EDF684B55}" dt="2021-04-25T18:01:10.082" v="11760"/>
        <pc:sldMkLst>
          <pc:docMk/>
          <pc:sldMk cId="4016980081" sldId="264"/>
        </pc:sldMkLst>
      </pc:sldChg>
      <pc:sldChg chg="add">
        <pc:chgData name="Pekarskaya, Tatsiana" userId="488033cb-1b32-41d6-be9d-59f7526562ee" providerId="ADAL" clId="{78CA504D-BC9C-4F8F-8F57-3F4EDF684B55}" dt="2021-04-21T18:45:23.533" v="1791"/>
        <pc:sldMkLst>
          <pc:docMk/>
          <pc:sldMk cId="2055948105" sldId="269"/>
        </pc:sldMkLst>
      </pc:sldChg>
      <pc:sldChg chg="add ord modNotesTx">
        <pc:chgData name="Pekarskaya, Tatsiana" userId="488033cb-1b32-41d6-be9d-59f7526562ee" providerId="ADAL" clId="{78CA504D-BC9C-4F8F-8F57-3F4EDF684B55}" dt="2021-04-25T17:54:11.916" v="11435" actId="20577"/>
        <pc:sldMkLst>
          <pc:docMk/>
          <pc:sldMk cId="1724683582" sldId="270"/>
        </pc:sldMkLst>
      </pc:sldChg>
      <pc:sldChg chg="delSp modSp">
        <pc:chgData name="Pekarskaya, Tatsiana" userId="488033cb-1b32-41d6-be9d-59f7526562ee" providerId="ADAL" clId="{78CA504D-BC9C-4F8F-8F57-3F4EDF684B55}" dt="2021-04-21T19:03:34.110" v="1959" actId="478"/>
        <pc:sldMkLst>
          <pc:docMk/>
          <pc:sldMk cId="2193700813" sldId="271"/>
        </pc:sldMkLst>
        <pc:spChg chg="del">
          <ac:chgData name="Pekarskaya, Tatsiana" userId="488033cb-1b32-41d6-be9d-59f7526562ee" providerId="ADAL" clId="{78CA504D-BC9C-4F8F-8F57-3F4EDF684B55}" dt="2021-04-21T19:03:34.110" v="1959" actId="478"/>
          <ac:spMkLst>
            <pc:docMk/>
            <pc:sldMk cId="2193700813" sldId="271"/>
            <ac:spMk id="5" creationId="{A76637E9-CCBD-409F-806A-B9F0F92D7F24}"/>
          </ac:spMkLst>
        </pc:spChg>
        <pc:spChg chg="mod">
          <ac:chgData name="Pekarskaya, Tatsiana" userId="488033cb-1b32-41d6-be9d-59f7526562ee" providerId="ADAL" clId="{78CA504D-BC9C-4F8F-8F57-3F4EDF684B55}" dt="2021-04-21T19:03:30.846" v="1958" actId="1076"/>
          <ac:spMkLst>
            <pc:docMk/>
            <pc:sldMk cId="2193700813" sldId="271"/>
            <ac:spMk id="7" creationId="{3B84091A-3171-4EDC-B31D-65AD3D4447B1}"/>
          </ac:spMkLst>
        </pc:spChg>
        <pc:picChg chg="mod">
          <ac:chgData name="Pekarskaya, Tatsiana" userId="488033cb-1b32-41d6-be9d-59f7526562ee" providerId="ADAL" clId="{78CA504D-BC9C-4F8F-8F57-3F4EDF684B55}" dt="2021-04-21T19:03:22.532" v="1957" actId="1076"/>
          <ac:picMkLst>
            <pc:docMk/>
            <pc:sldMk cId="2193700813" sldId="271"/>
            <ac:picMk id="6" creationId="{05D24836-D39A-40FD-8E47-CF8FB6880F47}"/>
          </ac:picMkLst>
        </pc:picChg>
      </pc:sldChg>
      <pc:sldChg chg="add modNotesTx">
        <pc:chgData name="Pekarskaya, Tatsiana" userId="488033cb-1b32-41d6-be9d-59f7526562ee" providerId="ADAL" clId="{78CA504D-BC9C-4F8F-8F57-3F4EDF684B55}" dt="2021-04-25T17:55:15.628" v="11492" actId="20577"/>
        <pc:sldMkLst>
          <pc:docMk/>
          <pc:sldMk cId="3485045984" sldId="278"/>
        </pc:sldMkLst>
      </pc:sldChg>
      <pc:sldChg chg="add">
        <pc:chgData name="Pekarskaya, Tatsiana" userId="488033cb-1b32-41d6-be9d-59f7526562ee" providerId="ADAL" clId="{78CA504D-BC9C-4F8F-8F57-3F4EDF684B55}" dt="2021-04-21T18:44:48.859" v="1785"/>
        <pc:sldMkLst>
          <pc:docMk/>
          <pc:sldMk cId="988609845" sldId="280"/>
        </pc:sldMkLst>
      </pc:sldChg>
      <pc:sldChg chg="add ord modNotesTx">
        <pc:chgData name="Pekarskaya, Tatsiana" userId="488033cb-1b32-41d6-be9d-59f7526562ee" providerId="ADAL" clId="{78CA504D-BC9C-4F8F-8F57-3F4EDF684B55}" dt="2021-04-25T18:10:20.980" v="11799"/>
        <pc:sldMkLst>
          <pc:docMk/>
          <pc:sldMk cId="3738346794" sldId="281"/>
        </pc:sldMkLst>
      </pc:sldChg>
      <pc:sldChg chg="add">
        <pc:chgData name="Pekarskaya, Tatsiana" userId="488033cb-1b32-41d6-be9d-59f7526562ee" providerId="ADAL" clId="{78CA504D-BC9C-4F8F-8F57-3F4EDF684B55}" dt="2021-04-21T18:44:48.859" v="1785"/>
        <pc:sldMkLst>
          <pc:docMk/>
          <pc:sldMk cId="2161264906" sldId="282"/>
        </pc:sldMkLst>
      </pc:sldChg>
      <pc:sldChg chg="modSp modNotesTx">
        <pc:chgData name="Pekarskaya, Tatsiana" userId="488033cb-1b32-41d6-be9d-59f7526562ee" providerId="ADAL" clId="{78CA504D-BC9C-4F8F-8F57-3F4EDF684B55}" dt="2021-04-25T14:09:12.299" v="9620" actId="20577"/>
        <pc:sldMkLst>
          <pc:docMk/>
          <pc:sldMk cId="1534246332" sldId="327"/>
        </pc:sldMkLst>
        <pc:spChg chg="mod">
          <ac:chgData name="Pekarskaya, Tatsiana" userId="488033cb-1b32-41d6-be9d-59f7526562ee" providerId="ADAL" clId="{78CA504D-BC9C-4F8F-8F57-3F4EDF684B55}" dt="2021-04-21T18:27:22.118" v="1514" actId="114"/>
          <ac:spMkLst>
            <pc:docMk/>
            <pc:sldMk cId="1534246332" sldId="327"/>
            <ac:spMk id="4" creationId="{4632189E-0C85-466E-8062-F4139B9CBB6B}"/>
          </ac:spMkLst>
        </pc:spChg>
        <pc:spChg chg="mod">
          <ac:chgData name="Pekarskaya, Tatsiana" userId="488033cb-1b32-41d6-be9d-59f7526562ee" providerId="ADAL" clId="{78CA504D-BC9C-4F8F-8F57-3F4EDF684B55}" dt="2021-04-25T14:03:26.172" v="9212" actId="114"/>
          <ac:spMkLst>
            <pc:docMk/>
            <pc:sldMk cId="1534246332" sldId="327"/>
            <ac:spMk id="5" creationId="{EE970C6A-ADB2-4F64-934B-FDB02A6E63D7}"/>
          </ac:spMkLst>
        </pc:spChg>
      </pc:sldChg>
      <pc:sldChg chg="modNotesTx">
        <pc:chgData name="Pekarskaya, Tatsiana" userId="488033cb-1b32-41d6-be9d-59f7526562ee" providerId="ADAL" clId="{78CA504D-BC9C-4F8F-8F57-3F4EDF684B55}" dt="2021-04-25T14:28:43.748" v="9621" actId="6549"/>
        <pc:sldMkLst>
          <pc:docMk/>
          <pc:sldMk cId="3558078896" sldId="328"/>
        </pc:sldMkLst>
      </pc:sldChg>
      <pc:sldChg chg="addSp modSp modNotesTx">
        <pc:chgData name="Pekarskaya, Tatsiana" userId="488033cb-1b32-41d6-be9d-59f7526562ee" providerId="ADAL" clId="{78CA504D-BC9C-4F8F-8F57-3F4EDF684B55}" dt="2021-04-25T14:35:00.939" v="9661" actId="20577"/>
        <pc:sldMkLst>
          <pc:docMk/>
          <pc:sldMk cId="3654788673" sldId="329"/>
        </pc:sldMkLst>
        <pc:spChg chg="mod">
          <ac:chgData name="Pekarskaya, Tatsiana" userId="488033cb-1b32-41d6-be9d-59f7526562ee" providerId="ADAL" clId="{78CA504D-BC9C-4F8F-8F57-3F4EDF684B55}" dt="2021-04-21T18:28:04.463" v="1515" actId="20577"/>
          <ac:spMkLst>
            <pc:docMk/>
            <pc:sldMk cId="3654788673" sldId="329"/>
            <ac:spMk id="2" creationId="{6C9BCECA-A9E6-4187-99C4-F6FC29014C9F}"/>
          </ac:spMkLst>
        </pc:spChg>
        <pc:spChg chg="add mod">
          <ac:chgData name="Pekarskaya, Tatsiana" userId="488033cb-1b32-41d6-be9d-59f7526562ee" providerId="ADAL" clId="{78CA504D-BC9C-4F8F-8F57-3F4EDF684B55}" dt="2021-04-25T14:32:01.740" v="9638" actId="14100"/>
          <ac:spMkLst>
            <pc:docMk/>
            <pc:sldMk cId="3654788673" sldId="329"/>
            <ac:spMk id="3" creationId="{3D2C0209-A99E-4C24-AAAF-9B026FDE490C}"/>
          </ac:spMkLst>
        </pc:spChg>
        <pc:spChg chg="add mod">
          <ac:chgData name="Pekarskaya, Tatsiana" userId="488033cb-1b32-41d6-be9d-59f7526562ee" providerId="ADAL" clId="{78CA504D-BC9C-4F8F-8F57-3F4EDF684B55}" dt="2021-04-25T14:31:47.489" v="9634" actId="20577"/>
          <ac:spMkLst>
            <pc:docMk/>
            <pc:sldMk cId="3654788673" sldId="329"/>
            <ac:spMk id="23" creationId="{C367A710-D6C7-4126-A01F-618B633A2986}"/>
          </ac:spMkLst>
        </pc:spChg>
        <pc:spChg chg="add mod">
          <ac:chgData name="Pekarskaya, Tatsiana" userId="488033cb-1b32-41d6-be9d-59f7526562ee" providerId="ADAL" clId="{78CA504D-BC9C-4F8F-8F57-3F4EDF684B55}" dt="2021-04-25T14:34:05.674" v="9648" actId="1076"/>
          <ac:spMkLst>
            <pc:docMk/>
            <pc:sldMk cId="3654788673" sldId="329"/>
            <ac:spMk id="25" creationId="{12B48707-D5FF-497A-A8DB-5BEC3C91DD7B}"/>
          </ac:spMkLst>
        </pc:spChg>
        <pc:spChg chg="add mod">
          <ac:chgData name="Pekarskaya, Tatsiana" userId="488033cb-1b32-41d6-be9d-59f7526562ee" providerId="ADAL" clId="{78CA504D-BC9C-4F8F-8F57-3F4EDF684B55}" dt="2021-04-25T14:33:29.668" v="9647" actId="14100"/>
          <ac:spMkLst>
            <pc:docMk/>
            <pc:sldMk cId="3654788673" sldId="329"/>
            <ac:spMk id="26" creationId="{67D1BE18-8F75-4000-919B-276F4107CF56}"/>
          </ac:spMkLst>
        </pc:spChg>
        <pc:cxnChg chg="add mod">
          <ac:chgData name="Pekarskaya, Tatsiana" userId="488033cb-1b32-41d6-be9d-59f7526562ee" providerId="ADAL" clId="{78CA504D-BC9C-4F8F-8F57-3F4EDF684B55}" dt="2021-04-25T14:31:57.963" v="9637" actId="14100"/>
          <ac:cxnSpMkLst>
            <pc:docMk/>
            <pc:sldMk cId="3654788673" sldId="329"/>
            <ac:cxnSpMk id="24" creationId="{266ABF20-5D20-4C54-B6ED-90F98DB34311}"/>
          </ac:cxnSpMkLst>
        </pc:cxnChg>
      </pc:sldChg>
      <pc:sldChg chg="add ord modNotesTx">
        <pc:chgData name="Pekarskaya, Tatsiana" userId="488033cb-1b32-41d6-be9d-59f7526562ee" providerId="ADAL" clId="{78CA504D-BC9C-4F8F-8F57-3F4EDF684B55}" dt="2021-04-25T18:53:22.862" v="13705" actId="20577"/>
        <pc:sldMkLst>
          <pc:docMk/>
          <pc:sldMk cId="4174836330" sldId="332"/>
        </pc:sldMkLst>
      </pc:sldChg>
      <pc:sldChg chg="add">
        <pc:chgData name="Pekarskaya, Tatsiana" userId="488033cb-1b32-41d6-be9d-59f7526562ee" providerId="ADAL" clId="{78CA504D-BC9C-4F8F-8F57-3F4EDF684B55}" dt="2021-04-21T18:45:23.533" v="1791"/>
        <pc:sldMkLst>
          <pc:docMk/>
          <pc:sldMk cId="3353090703" sldId="334"/>
        </pc:sldMkLst>
      </pc:sldChg>
      <pc:sldChg chg="ord">
        <pc:chgData name="Pekarskaya, Tatsiana" userId="488033cb-1b32-41d6-be9d-59f7526562ee" providerId="ADAL" clId="{78CA504D-BC9C-4F8F-8F57-3F4EDF684B55}" dt="2021-04-21T19:34:35.154" v="2312"/>
        <pc:sldMkLst>
          <pc:docMk/>
          <pc:sldMk cId="2733432562" sldId="336"/>
        </pc:sldMkLst>
      </pc:sldChg>
      <pc:sldChg chg="add">
        <pc:chgData name="Pekarskaya, Tatsiana" userId="488033cb-1b32-41d6-be9d-59f7526562ee" providerId="ADAL" clId="{78CA504D-BC9C-4F8F-8F57-3F4EDF684B55}" dt="2021-04-21T18:45:23.533" v="1791"/>
        <pc:sldMkLst>
          <pc:docMk/>
          <pc:sldMk cId="388656513" sldId="337"/>
        </pc:sldMkLst>
      </pc:sldChg>
      <pc:sldChg chg="ord">
        <pc:chgData name="Pekarskaya, Tatsiana" userId="488033cb-1b32-41d6-be9d-59f7526562ee" providerId="ADAL" clId="{78CA504D-BC9C-4F8F-8F57-3F4EDF684B55}" dt="2021-04-21T19:34:35.154" v="2312"/>
        <pc:sldMkLst>
          <pc:docMk/>
          <pc:sldMk cId="2005048509" sldId="338"/>
        </pc:sldMkLst>
      </pc:sldChg>
      <pc:sldChg chg="ord">
        <pc:chgData name="Pekarskaya, Tatsiana" userId="488033cb-1b32-41d6-be9d-59f7526562ee" providerId="ADAL" clId="{78CA504D-BC9C-4F8F-8F57-3F4EDF684B55}" dt="2021-04-21T19:34:35.154" v="2312"/>
        <pc:sldMkLst>
          <pc:docMk/>
          <pc:sldMk cId="3321388538" sldId="339"/>
        </pc:sldMkLst>
      </pc:sldChg>
      <pc:sldChg chg="modSp">
        <pc:chgData name="Pekarskaya, Tatsiana" userId="488033cb-1b32-41d6-be9d-59f7526562ee" providerId="ADAL" clId="{78CA504D-BC9C-4F8F-8F57-3F4EDF684B55}" dt="2021-04-21T19:44:42.406" v="2476" actId="1076"/>
        <pc:sldMkLst>
          <pc:docMk/>
          <pc:sldMk cId="276581035" sldId="341"/>
        </pc:sldMkLst>
        <pc:spChg chg="mod">
          <ac:chgData name="Pekarskaya, Tatsiana" userId="488033cb-1b32-41d6-be9d-59f7526562ee" providerId="ADAL" clId="{78CA504D-BC9C-4F8F-8F57-3F4EDF684B55}" dt="2021-04-21T19:43:20.712" v="2473" actId="1076"/>
          <ac:spMkLst>
            <pc:docMk/>
            <pc:sldMk cId="276581035" sldId="341"/>
            <ac:spMk id="2" creationId="{48E3A22B-3B58-4EC3-BA78-036F56B16375}"/>
          </ac:spMkLst>
        </pc:spChg>
        <pc:spChg chg="mod">
          <ac:chgData name="Pekarskaya, Tatsiana" userId="488033cb-1b32-41d6-be9d-59f7526562ee" providerId="ADAL" clId="{78CA504D-BC9C-4F8F-8F57-3F4EDF684B55}" dt="2021-04-21T19:44:42.406" v="2476" actId="1076"/>
          <ac:spMkLst>
            <pc:docMk/>
            <pc:sldMk cId="276581035" sldId="341"/>
            <ac:spMk id="3" creationId="{F052F5C9-1762-410F-9BF0-CE062311AE5B}"/>
          </ac:spMkLst>
        </pc:spChg>
      </pc:sldChg>
      <pc:sldChg chg="modSp modNotesTx">
        <pc:chgData name="Pekarskaya, Tatsiana" userId="488033cb-1b32-41d6-be9d-59f7526562ee" providerId="ADAL" clId="{78CA504D-BC9C-4F8F-8F57-3F4EDF684B55}" dt="2021-04-25T20:32:19.206" v="13732" actId="20577"/>
        <pc:sldMkLst>
          <pc:docMk/>
          <pc:sldMk cId="4042696475" sldId="343"/>
        </pc:sldMkLst>
        <pc:spChg chg="mod">
          <ac:chgData name="Pekarskaya, Tatsiana" userId="488033cb-1b32-41d6-be9d-59f7526562ee" providerId="ADAL" clId="{78CA504D-BC9C-4F8F-8F57-3F4EDF684B55}" dt="2021-04-21T18:53:26.376" v="1842" actId="20577"/>
          <ac:spMkLst>
            <pc:docMk/>
            <pc:sldMk cId="4042696475" sldId="343"/>
            <ac:spMk id="3" creationId="{9F83BFEA-C0E0-457E-97CC-4DB1136B4EA5}"/>
          </ac:spMkLst>
        </pc:spChg>
      </pc:sldChg>
      <pc:sldChg chg="add modNotesTx">
        <pc:chgData name="Pekarskaya, Tatsiana" userId="488033cb-1b32-41d6-be9d-59f7526562ee" providerId="ADAL" clId="{78CA504D-BC9C-4F8F-8F57-3F4EDF684B55}" dt="2021-04-25T18:36:26.152" v="12875" actId="20577"/>
        <pc:sldMkLst>
          <pc:docMk/>
          <pc:sldMk cId="4265782946" sldId="350"/>
        </pc:sldMkLst>
      </pc:sldChg>
      <pc:sldChg chg="addSp delSp modSp del delAnim modAnim">
        <pc:chgData name="Pekarskaya, Tatsiana" userId="488033cb-1b32-41d6-be9d-59f7526562ee" providerId="ADAL" clId="{78CA504D-BC9C-4F8F-8F57-3F4EDF684B55}" dt="2021-04-25T10:12:34.562" v="3683" actId="2696"/>
        <pc:sldMkLst>
          <pc:docMk/>
          <pc:sldMk cId="111366112" sldId="355"/>
        </pc:sldMkLst>
        <pc:spChg chg="add mod">
          <ac:chgData name="Pekarskaya, Tatsiana" userId="488033cb-1b32-41d6-be9d-59f7526562ee" providerId="ADAL" clId="{78CA504D-BC9C-4F8F-8F57-3F4EDF684B55}" dt="2021-04-21T12:54:45.285" v="567" actId="164"/>
          <ac:spMkLst>
            <pc:docMk/>
            <pc:sldMk cId="111366112" sldId="355"/>
            <ac:spMk id="14" creationId="{5F9ECFD0-A8A5-4A87-BFEF-E3E97D0F884D}"/>
          </ac:spMkLst>
        </pc:spChg>
        <pc:spChg chg="del">
          <ac:chgData name="Pekarskaya, Tatsiana" userId="488033cb-1b32-41d6-be9d-59f7526562ee" providerId="ADAL" clId="{78CA504D-BC9C-4F8F-8F57-3F4EDF684B55}" dt="2021-04-21T12:50:18.387" v="529" actId="478"/>
          <ac:spMkLst>
            <pc:docMk/>
            <pc:sldMk cId="111366112" sldId="355"/>
            <ac:spMk id="17" creationId="{7F143D0D-BA61-4B69-A639-A054A446A819}"/>
          </ac:spMkLst>
        </pc:spChg>
        <pc:spChg chg="add mod">
          <ac:chgData name="Pekarskaya, Tatsiana" userId="488033cb-1b32-41d6-be9d-59f7526562ee" providerId="ADAL" clId="{78CA504D-BC9C-4F8F-8F57-3F4EDF684B55}" dt="2021-04-21T12:54:45.285" v="567" actId="164"/>
          <ac:spMkLst>
            <pc:docMk/>
            <pc:sldMk cId="111366112" sldId="355"/>
            <ac:spMk id="19" creationId="{BE542703-A7FD-4B1C-A2D9-033594BA2415}"/>
          </ac:spMkLst>
        </pc:spChg>
        <pc:spChg chg="add mod">
          <ac:chgData name="Pekarskaya, Tatsiana" userId="488033cb-1b32-41d6-be9d-59f7526562ee" providerId="ADAL" clId="{78CA504D-BC9C-4F8F-8F57-3F4EDF684B55}" dt="2021-04-21T12:54:45.285" v="567" actId="164"/>
          <ac:spMkLst>
            <pc:docMk/>
            <pc:sldMk cId="111366112" sldId="355"/>
            <ac:spMk id="21" creationId="{83448A54-A05A-435D-A68E-BC76EDDC2542}"/>
          </ac:spMkLst>
        </pc:spChg>
        <pc:spChg chg="add mod">
          <ac:chgData name="Pekarskaya, Tatsiana" userId="488033cb-1b32-41d6-be9d-59f7526562ee" providerId="ADAL" clId="{78CA504D-BC9C-4F8F-8F57-3F4EDF684B55}" dt="2021-04-21T12:54:45.285" v="567" actId="164"/>
          <ac:spMkLst>
            <pc:docMk/>
            <pc:sldMk cId="111366112" sldId="355"/>
            <ac:spMk id="22" creationId="{C156B32B-ABEF-4242-903E-D0733C5760D2}"/>
          </ac:spMkLst>
        </pc:spChg>
        <pc:spChg chg="add mod">
          <ac:chgData name="Pekarskaya, Tatsiana" userId="488033cb-1b32-41d6-be9d-59f7526562ee" providerId="ADAL" clId="{78CA504D-BC9C-4F8F-8F57-3F4EDF684B55}" dt="2021-04-21T12:54:48.305" v="569" actId="1076"/>
          <ac:spMkLst>
            <pc:docMk/>
            <pc:sldMk cId="111366112" sldId="355"/>
            <ac:spMk id="23" creationId="{FACDB7A5-DED3-4BF9-8BD8-8D8DBF96E1C3}"/>
          </ac:spMkLst>
        </pc:spChg>
        <pc:spChg chg="add mod">
          <ac:chgData name="Pekarskaya, Tatsiana" userId="488033cb-1b32-41d6-be9d-59f7526562ee" providerId="ADAL" clId="{78CA504D-BC9C-4F8F-8F57-3F4EDF684B55}" dt="2021-04-21T13:03:09.802" v="636" actId="20577"/>
          <ac:spMkLst>
            <pc:docMk/>
            <pc:sldMk cId="111366112" sldId="355"/>
            <ac:spMk id="24" creationId="{167D3017-CCEC-4D08-9EA5-BE7365E91428}"/>
          </ac:spMkLst>
        </pc:spChg>
        <pc:spChg chg="del mod">
          <ac:chgData name="Pekarskaya, Tatsiana" userId="488033cb-1b32-41d6-be9d-59f7526562ee" providerId="ADAL" clId="{78CA504D-BC9C-4F8F-8F57-3F4EDF684B55}" dt="2021-04-21T12:50:14.547" v="527" actId="478"/>
          <ac:spMkLst>
            <pc:docMk/>
            <pc:sldMk cId="111366112" sldId="355"/>
            <ac:spMk id="30" creationId="{7421029F-25E0-425E-B936-C9AA698B7A8D}"/>
          </ac:spMkLst>
        </pc:spChg>
        <pc:grpChg chg="add mod">
          <ac:chgData name="Pekarskaya, Tatsiana" userId="488033cb-1b32-41d6-be9d-59f7526562ee" providerId="ADAL" clId="{78CA504D-BC9C-4F8F-8F57-3F4EDF684B55}" dt="2021-04-21T12:54:40.753" v="566" actId="164"/>
          <ac:grpSpMkLst>
            <pc:docMk/>
            <pc:sldMk cId="111366112" sldId="355"/>
            <ac:grpSpMk id="6" creationId="{4A34D64C-7002-4D35-AD7D-391E6DC1D1EB}"/>
          </ac:grpSpMkLst>
        </pc:grpChg>
        <pc:grpChg chg="add mod">
          <ac:chgData name="Pekarskaya, Tatsiana" userId="488033cb-1b32-41d6-be9d-59f7526562ee" providerId="ADAL" clId="{78CA504D-BC9C-4F8F-8F57-3F4EDF684B55}" dt="2021-04-21T15:05:45.536" v="699" actId="1076"/>
          <ac:grpSpMkLst>
            <pc:docMk/>
            <pc:sldMk cId="111366112" sldId="355"/>
            <ac:grpSpMk id="7" creationId="{97D53FA6-4AE9-4D1C-A969-0468A4ADFEDD}"/>
          </ac:grpSpMkLst>
        </pc:grpChg>
        <pc:grpChg chg="del">
          <ac:chgData name="Pekarskaya, Tatsiana" userId="488033cb-1b32-41d6-be9d-59f7526562ee" providerId="ADAL" clId="{78CA504D-BC9C-4F8F-8F57-3F4EDF684B55}" dt="2021-04-21T12:50:12.402" v="526" actId="478"/>
          <ac:grpSpMkLst>
            <pc:docMk/>
            <pc:sldMk cId="111366112" sldId="355"/>
            <ac:grpSpMk id="18" creationId="{50DA5A60-3DB3-4D55-93A4-C3F54616E883}"/>
          </ac:grpSpMkLst>
        </pc:grpChg>
        <pc:picChg chg="add mod modCrop">
          <ac:chgData name="Pekarskaya, Tatsiana" userId="488033cb-1b32-41d6-be9d-59f7526562ee" providerId="ADAL" clId="{78CA504D-BC9C-4F8F-8F57-3F4EDF684B55}" dt="2021-04-21T12:54:45.285" v="567" actId="164"/>
          <ac:picMkLst>
            <pc:docMk/>
            <pc:sldMk cId="111366112" sldId="355"/>
            <ac:picMk id="13" creationId="{D1FC5C93-1097-4077-AB94-430C3B9EE031}"/>
          </ac:picMkLst>
        </pc:picChg>
        <pc:picChg chg="mod">
          <ac:chgData name="Pekarskaya, Tatsiana" userId="488033cb-1b32-41d6-be9d-59f7526562ee" providerId="ADAL" clId="{78CA504D-BC9C-4F8F-8F57-3F4EDF684B55}" dt="2021-04-21T15:05:36.594" v="696" actId="1076"/>
          <ac:picMkLst>
            <pc:docMk/>
            <pc:sldMk cId="111366112" sldId="355"/>
            <ac:picMk id="15" creationId="{A282902E-989A-4897-9EFD-04D589A11ABC}"/>
          </ac:picMkLst>
        </pc:picChg>
        <pc:picChg chg="mod">
          <ac:chgData name="Pekarskaya, Tatsiana" userId="488033cb-1b32-41d6-be9d-59f7526562ee" providerId="ADAL" clId="{78CA504D-BC9C-4F8F-8F57-3F4EDF684B55}" dt="2021-04-21T13:00:52.238" v="588" actId="1076"/>
          <ac:picMkLst>
            <pc:docMk/>
            <pc:sldMk cId="111366112" sldId="355"/>
            <ac:picMk id="16" creationId="{0F00F541-0297-41D3-9D20-07AE1D06E128}"/>
          </ac:picMkLst>
        </pc:picChg>
        <pc:cxnChg chg="add del mod">
          <ac:chgData name="Pekarskaya, Tatsiana" userId="488033cb-1b32-41d6-be9d-59f7526562ee" providerId="ADAL" clId="{78CA504D-BC9C-4F8F-8F57-3F4EDF684B55}" dt="2021-04-21T12:50:20.018" v="530" actId="478"/>
          <ac:cxnSpMkLst>
            <pc:docMk/>
            <pc:sldMk cId="111366112" sldId="355"/>
            <ac:cxnSpMk id="3" creationId="{FDEF2957-E834-460E-B6AC-01C3D2859426}"/>
          </ac:cxnSpMkLst>
        </pc:cxnChg>
        <pc:cxnChg chg="del mod">
          <ac:chgData name="Pekarskaya, Tatsiana" userId="488033cb-1b32-41d6-be9d-59f7526562ee" providerId="ADAL" clId="{78CA504D-BC9C-4F8F-8F57-3F4EDF684B55}" dt="2021-04-21T12:50:16.984" v="528" actId="478"/>
          <ac:cxnSpMkLst>
            <pc:docMk/>
            <pc:sldMk cId="111366112" sldId="355"/>
            <ac:cxnSpMk id="20" creationId="{433BA5E4-E848-49B7-A36F-83F1161D94F4}"/>
          </ac:cxnSpMkLst>
        </pc:cxnChg>
      </pc:sldChg>
      <pc:sldChg chg="addSp delSp modSp modNotesTx">
        <pc:chgData name="Pekarskaya, Tatsiana" userId="488033cb-1b32-41d6-be9d-59f7526562ee" providerId="ADAL" clId="{78CA504D-BC9C-4F8F-8F57-3F4EDF684B55}" dt="2021-04-25T13:05:11.378" v="7197" actId="20577"/>
        <pc:sldMkLst>
          <pc:docMk/>
          <pc:sldMk cId="4251041755" sldId="356"/>
        </pc:sldMkLst>
        <pc:spChg chg="mod">
          <ac:chgData name="Pekarskaya, Tatsiana" userId="488033cb-1b32-41d6-be9d-59f7526562ee" providerId="ADAL" clId="{78CA504D-BC9C-4F8F-8F57-3F4EDF684B55}" dt="2021-04-25T12:39:50.511" v="6131" actId="1076"/>
          <ac:spMkLst>
            <pc:docMk/>
            <pc:sldMk cId="4251041755" sldId="356"/>
            <ac:spMk id="2" creationId="{8E938A0C-5265-4974-BA8F-D3B18D735D77}"/>
          </ac:spMkLst>
        </pc:spChg>
        <pc:spChg chg="mod">
          <ac:chgData name="Pekarskaya, Tatsiana" userId="488033cb-1b32-41d6-be9d-59f7526562ee" providerId="ADAL" clId="{78CA504D-BC9C-4F8F-8F57-3F4EDF684B55}" dt="2021-04-21T18:16:18.921" v="1463" actId="14100"/>
          <ac:spMkLst>
            <pc:docMk/>
            <pc:sldMk cId="4251041755" sldId="356"/>
            <ac:spMk id="3" creationId="{D79216A2-70FD-471F-81BD-5B0A44EBDA29}"/>
          </ac:spMkLst>
        </pc:spChg>
        <pc:spChg chg="mod">
          <ac:chgData name="Pekarskaya, Tatsiana" userId="488033cb-1b32-41d6-be9d-59f7526562ee" providerId="ADAL" clId="{78CA504D-BC9C-4F8F-8F57-3F4EDF684B55}" dt="2021-04-21T15:16:38.268" v="731" actId="5793"/>
          <ac:spMkLst>
            <pc:docMk/>
            <pc:sldMk cId="4251041755" sldId="356"/>
            <ac:spMk id="4" creationId="{224584A2-2B36-4A9F-A516-349304949630}"/>
          </ac:spMkLst>
        </pc:spChg>
        <pc:spChg chg="add del mod">
          <ac:chgData name="Pekarskaya, Tatsiana" userId="488033cb-1b32-41d6-be9d-59f7526562ee" providerId="ADAL" clId="{78CA504D-BC9C-4F8F-8F57-3F4EDF684B55}" dt="2021-04-21T15:16:10.279" v="719" actId="478"/>
          <ac:spMkLst>
            <pc:docMk/>
            <pc:sldMk cId="4251041755" sldId="356"/>
            <ac:spMk id="5" creationId="{7917F08A-8975-44E8-9C96-EC07A01725AB}"/>
          </ac:spMkLst>
        </pc:spChg>
        <pc:picChg chg="add mod ord">
          <ac:chgData name="Pekarskaya, Tatsiana" userId="488033cb-1b32-41d6-be9d-59f7526562ee" providerId="ADAL" clId="{78CA504D-BC9C-4F8F-8F57-3F4EDF684B55}" dt="2021-04-21T18:17:42.667" v="1471"/>
          <ac:picMkLst>
            <pc:docMk/>
            <pc:sldMk cId="4251041755" sldId="356"/>
            <ac:picMk id="1026" creationId="{CC9E1A24-B80F-4FDE-98F0-C78F1AC543AD}"/>
          </ac:picMkLst>
        </pc:picChg>
      </pc:sldChg>
      <pc:sldChg chg="addSp delSp modSp ord modAnim modNotesTx">
        <pc:chgData name="Pekarskaya, Tatsiana" userId="488033cb-1b32-41d6-be9d-59f7526562ee" providerId="ADAL" clId="{78CA504D-BC9C-4F8F-8F57-3F4EDF684B55}" dt="2021-04-25T12:07:02.503" v="5997"/>
        <pc:sldMkLst>
          <pc:docMk/>
          <pc:sldMk cId="2966849406" sldId="357"/>
        </pc:sldMkLst>
        <pc:spChg chg="del mod">
          <ac:chgData name="Pekarskaya, Tatsiana" userId="488033cb-1b32-41d6-be9d-59f7526562ee" providerId="ADAL" clId="{78CA504D-BC9C-4F8F-8F57-3F4EDF684B55}" dt="2021-04-25T11:55:22.172" v="5582" actId="478"/>
          <ac:spMkLst>
            <pc:docMk/>
            <pc:sldMk cId="2966849406" sldId="357"/>
            <ac:spMk id="2" creationId="{F955169A-C2CF-418F-8767-86BAC68379C0}"/>
          </ac:spMkLst>
        </pc:spChg>
        <pc:spChg chg="mod">
          <ac:chgData name="Pekarskaya, Tatsiana" userId="488033cb-1b32-41d6-be9d-59f7526562ee" providerId="ADAL" clId="{78CA504D-BC9C-4F8F-8F57-3F4EDF684B55}" dt="2021-04-21T15:05:11.552" v="689" actId="20577"/>
          <ac:spMkLst>
            <pc:docMk/>
            <pc:sldMk cId="2966849406" sldId="357"/>
            <ac:spMk id="4" creationId="{5523EB30-923B-4A00-8587-EE02BC4AF3A2}"/>
          </ac:spMkLst>
        </pc:spChg>
        <pc:spChg chg="mod">
          <ac:chgData name="Pekarskaya, Tatsiana" userId="488033cb-1b32-41d6-be9d-59f7526562ee" providerId="ADAL" clId="{78CA504D-BC9C-4F8F-8F57-3F4EDF684B55}" dt="2021-04-21T15:01:59.467" v="667" actId="1076"/>
          <ac:spMkLst>
            <pc:docMk/>
            <pc:sldMk cId="2966849406" sldId="357"/>
            <ac:spMk id="5" creationId="{FEA5C981-3AEA-4652-B021-09E37AAA066F}"/>
          </ac:spMkLst>
        </pc:spChg>
        <pc:spChg chg="del mod">
          <ac:chgData name="Pekarskaya, Tatsiana" userId="488033cb-1b32-41d6-be9d-59f7526562ee" providerId="ADAL" clId="{78CA504D-BC9C-4F8F-8F57-3F4EDF684B55}" dt="2021-04-21T15:03:16.847" v="674" actId="478"/>
          <ac:spMkLst>
            <pc:docMk/>
            <pc:sldMk cId="2966849406" sldId="357"/>
            <ac:spMk id="8" creationId="{89999A8B-DB7E-49D4-B9FF-EA9D5BBD3428}"/>
          </ac:spMkLst>
        </pc:spChg>
        <pc:spChg chg="add del mod">
          <ac:chgData name="Pekarskaya, Tatsiana" userId="488033cb-1b32-41d6-be9d-59f7526562ee" providerId="ADAL" clId="{78CA504D-BC9C-4F8F-8F57-3F4EDF684B55}" dt="2021-04-25T11:55:25.008" v="5584" actId="478"/>
          <ac:spMkLst>
            <pc:docMk/>
            <pc:sldMk cId="2966849406" sldId="357"/>
            <ac:spMk id="8" creationId="{A9381E2C-2246-4C6B-8D1C-170EABB59990}"/>
          </ac:spMkLst>
        </pc:spChg>
        <pc:spChg chg="add mod">
          <ac:chgData name="Pekarskaya, Tatsiana" userId="488033cb-1b32-41d6-be9d-59f7526562ee" providerId="ADAL" clId="{78CA504D-BC9C-4F8F-8F57-3F4EDF684B55}" dt="2021-04-25T11:59:26.326" v="5831" actId="20577"/>
          <ac:spMkLst>
            <pc:docMk/>
            <pc:sldMk cId="2966849406" sldId="357"/>
            <ac:spMk id="17" creationId="{4626218A-86D3-48A5-A96D-83443462B9E6}"/>
          </ac:spMkLst>
        </pc:spChg>
        <pc:grpChg chg="add mod">
          <ac:chgData name="Pekarskaya, Tatsiana" userId="488033cb-1b32-41d6-be9d-59f7526562ee" providerId="ADAL" clId="{78CA504D-BC9C-4F8F-8F57-3F4EDF684B55}" dt="2021-04-21T15:02:13.556" v="668" actId="1076"/>
          <ac:grpSpMkLst>
            <pc:docMk/>
            <pc:sldMk cId="2966849406" sldId="357"/>
            <ac:grpSpMk id="10" creationId="{9938F66B-6C4D-4706-AB98-D7E6FD2BA922}"/>
          </ac:grpSpMkLst>
        </pc:grpChg>
        <pc:picChg chg="mod">
          <ac:chgData name="Pekarskaya, Tatsiana" userId="488033cb-1b32-41d6-be9d-59f7526562ee" providerId="ADAL" clId="{78CA504D-BC9C-4F8F-8F57-3F4EDF684B55}" dt="2021-04-21T15:01:59.467" v="667" actId="1076"/>
          <ac:picMkLst>
            <pc:docMk/>
            <pc:sldMk cId="2966849406" sldId="357"/>
            <ac:picMk id="6" creationId="{0038CB62-1D02-4705-B483-C94177FFA2B4}"/>
          </ac:picMkLst>
        </pc:picChg>
        <pc:picChg chg="mod">
          <ac:chgData name="Pekarskaya, Tatsiana" userId="488033cb-1b32-41d6-be9d-59f7526562ee" providerId="ADAL" clId="{78CA504D-BC9C-4F8F-8F57-3F4EDF684B55}" dt="2021-04-21T15:02:13.556" v="668" actId="1076"/>
          <ac:picMkLst>
            <pc:docMk/>
            <pc:sldMk cId="2966849406" sldId="357"/>
            <ac:picMk id="7" creationId="{74593195-C817-4721-9B7F-719D960FA5CA}"/>
          </ac:picMkLst>
        </pc:picChg>
        <pc:picChg chg="add mod">
          <ac:chgData name="Pekarskaya, Tatsiana" userId="488033cb-1b32-41d6-be9d-59f7526562ee" providerId="ADAL" clId="{78CA504D-BC9C-4F8F-8F57-3F4EDF684B55}" dt="2021-04-21T15:01:59.467" v="667" actId="1076"/>
          <ac:picMkLst>
            <pc:docMk/>
            <pc:sldMk cId="2966849406" sldId="357"/>
            <ac:picMk id="9" creationId="{875EDA76-FDC0-4C12-A33A-351213826AA0}"/>
          </ac:picMkLst>
        </pc:picChg>
      </pc:sldChg>
      <pc:sldChg chg="modSp ord modAnim modNotesTx">
        <pc:chgData name="Pekarskaya, Tatsiana" userId="488033cb-1b32-41d6-be9d-59f7526562ee" providerId="ADAL" clId="{78CA504D-BC9C-4F8F-8F57-3F4EDF684B55}" dt="2021-04-25T11:00:11.175" v="4329" actId="20577"/>
        <pc:sldMkLst>
          <pc:docMk/>
          <pc:sldMk cId="3841946989" sldId="358"/>
        </pc:sldMkLst>
        <pc:spChg chg="mod">
          <ac:chgData name="Pekarskaya, Tatsiana" userId="488033cb-1b32-41d6-be9d-59f7526562ee" providerId="ADAL" clId="{78CA504D-BC9C-4F8F-8F57-3F4EDF684B55}" dt="2021-04-21T19:58:22.789" v="2957" actId="20577"/>
          <ac:spMkLst>
            <pc:docMk/>
            <pc:sldMk cId="3841946989" sldId="358"/>
            <ac:spMk id="3" creationId="{C45E87D1-9F41-4816-9150-F4DCDC2DCDFF}"/>
          </ac:spMkLst>
        </pc:spChg>
      </pc:sldChg>
      <pc:sldChg chg="modSp modAnim modNotesTx">
        <pc:chgData name="Pekarskaya, Tatsiana" userId="488033cb-1b32-41d6-be9d-59f7526562ee" providerId="ADAL" clId="{78CA504D-BC9C-4F8F-8F57-3F4EDF684B55}" dt="2021-04-25T13:56:01.912" v="8845" actId="20577"/>
        <pc:sldMkLst>
          <pc:docMk/>
          <pc:sldMk cId="1215156350" sldId="359"/>
        </pc:sldMkLst>
        <pc:spChg chg="mod">
          <ac:chgData name="Pekarskaya, Tatsiana" userId="488033cb-1b32-41d6-be9d-59f7526562ee" providerId="ADAL" clId="{78CA504D-BC9C-4F8F-8F57-3F4EDF684B55}" dt="2021-04-25T13:11:25.145" v="7496" actId="404"/>
          <ac:spMkLst>
            <pc:docMk/>
            <pc:sldMk cId="1215156350" sldId="359"/>
            <ac:spMk id="3" creationId="{B355500B-2ACA-43E4-8369-82435B539F98}"/>
          </ac:spMkLst>
        </pc:spChg>
        <pc:spChg chg="mod">
          <ac:chgData name="Pekarskaya, Tatsiana" userId="488033cb-1b32-41d6-be9d-59f7526562ee" providerId="ADAL" clId="{78CA504D-BC9C-4F8F-8F57-3F4EDF684B55}" dt="2021-04-21T18:22:35.786" v="1502" actId="1076"/>
          <ac:spMkLst>
            <pc:docMk/>
            <pc:sldMk cId="1215156350" sldId="359"/>
            <ac:spMk id="4" creationId="{E6B7C725-3CBB-4A53-9D88-DE7998520EBD}"/>
          </ac:spMkLst>
        </pc:spChg>
      </pc:sldChg>
      <pc:sldChg chg="addSp delSp modSp">
        <pc:chgData name="Pekarskaya, Tatsiana" userId="488033cb-1b32-41d6-be9d-59f7526562ee" providerId="ADAL" clId="{78CA504D-BC9C-4F8F-8F57-3F4EDF684B55}" dt="2021-04-25T21:17:58.071" v="16587" actId="20577"/>
        <pc:sldMkLst>
          <pc:docMk/>
          <pc:sldMk cId="1520837025" sldId="365"/>
        </pc:sldMkLst>
        <pc:spChg chg="del">
          <ac:chgData name="Pekarskaya, Tatsiana" userId="488033cb-1b32-41d6-be9d-59f7526562ee" providerId="ADAL" clId="{78CA504D-BC9C-4F8F-8F57-3F4EDF684B55}" dt="2021-04-21T19:48:35.005" v="2492" actId="478"/>
          <ac:spMkLst>
            <pc:docMk/>
            <pc:sldMk cId="1520837025" sldId="365"/>
            <ac:spMk id="2" creationId="{4E841F27-20A6-46AC-9CBE-33914D7C405D}"/>
          </ac:spMkLst>
        </pc:spChg>
        <pc:spChg chg="mod">
          <ac:chgData name="Pekarskaya, Tatsiana" userId="488033cb-1b32-41d6-be9d-59f7526562ee" providerId="ADAL" clId="{78CA504D-BC9C-4F8F-8F57-3F4EDF684B55}" dt="2021-04-25T21:17:58.071" v="16587" actId="20577"/>
          <ac:spMkLst>
            <pc:docMk/>
            <pc:sldMk cId="1520837025" sldId="365"/>
            <ac:spMk id="3" creationId="{6D7E2FD0-4352-4625-9C0F-3FD97B64F473}"/>
          </ac:spMkLst>
        </pc:spChg>
        <pc:picChg chg="add mod ord">
          <ac:chgData name="Pekarskaya, Tatsiana" userId="488033cb-1b32-41d6-be9d-59f7526562ee" providerId="ADAL" clId="{78CA504D-BC9C-4F8F-8F57-3F4EDF684B55}" dt="2021-04-21T19:56:41.344" v="2924" actId="1076"/>
          <ac:picMkLst>
            <pc:docMk/>
            <pc:sldMk cId="1520837025" sldId="365"/>
            <ac:picMk id="4" creationId="{2E21E51F-4C16-4B77-9ECF-5297686747D2}"/>
          </ac:picMkLst>
        </pc:picChg>
      </pc:sldChg>
      <pc:sldChg chg="modNotesTx">
        <pc:chgData name="Pekarskaya, Tatsiana" userId="488033cb-1b32-41d6-be9d-59f7526562ee" providerId="ADAL" clId="{78CA504D-BC9C-4F8F-8F57-3F4EDF684B55}" dt="2021-04-25T14:37:34.910" v="9687" actId="20577"/>
        <pc:sldMkLst>
          <pc:docMk/>
          <pc:sldMk cId="667123231" sldId="366"/>
        </pc:sldMkLst>
      </pc:sldChg>
      <pc:sldChg chg="modNotesTx">
        <pc:chgData name="Pekarskaya, Tatsiana" userId="488033cb-1b32-41d6-be9d-59f7526562ee" providerId="ADAL" clId="{78CA504D-BC9C-4F8F-8F57-3F4EDF684B55}" dt="2021-04-25T14:43:29.385" v="9952" actId="20577"/>
        <pc:sldMkLst>
          <pc:docMk/>
          <pc:sldMk cId="1814892720" sldId="368"/>
        </pc:sldMkLst>
      </pc:sldChg>
      <pc:sldChg chg="modNotesTx">
        <pc:chgData name="Pekarskaya, Tatsiana" userId="488033cb-1b32-41d6-be9d-59f7526562ee" providerId="ADAL" clId="{78CA504D-BC9C-4F8F-8F57-3F4EDF684B55}" dt="2021-04-25T15:30:51.752" v="10181" actId="20577"/>
        <pc:sldMkLst>
          <pc:docMk/>
          <pc:sldMk cId="2322127025" sldId="372"/>
        </pc:sldMkLst>
      </pc:sldChg>
      <pc:sldChg chg="modNotesTx">
        <pc:chgData name="Pekarskaya, Tatsiana" userId="488033cb-1b32-41d6-be9d-59f7526562ee" providerId="ADAL" clId="{78CA504D-BC9C-4F8F-8F57-3F4EDF684B55}" dt="2021-04-25T17:38:31.283" v="10767" actId="20577"/>
        <pc:sldMkLst>
          <pc:docMk/>
          <pc:sldMk cId="4211691495" sldId="373"/>
        </pc:sldMkLst>
      </pc:sldChg>
      <pc:sldChg chg="modNotesTx">
        <pc:chgData name="Pekarskaya, Tatsiana" userId="488033cb-1b32-41d6-be9d-59f7526562ee" providerId="ADAL" clId="{78CA504D-BC9C-4F8F-8F57-3F4EDF684B55}" dt="2021-04-25T17:44:29.246" v="10958" actId="20577"/>
        <pc:sldMkLst>
          <pc:docMk/>
          <pc:sldMk cId="2215702926" sldId="376"/>
        </pc:sldMkLst>
      </pc:sldChg>
      <pc:sldChg chg="modNotesTx">
        <pc:chgData name="Pekarskaya, Tatsiana" userId="488033cb-1b32-41d6-be9d-59f7526562ee" providerId="ADAL" clId="{78CA504D-BC9C-4F8F-8F57-3F4EDF684B55}" dt="2021-04-25T17:41:30.256" v="10914" actId="20577"/>
        <pc:sldMkLst>
          <pc:docMk/>
          <pc:sldMk cId="2349042975" sldId="377"/>
        </pc:sldMkLst>
      </pc:sldChg>
      <pc:sldChg chg="addSp delSp modSp ord">
        <pc:chgData name="Pekarskaya, Tatsiana" userId="488033cb-1b32-41d6-be9d-59f7526562ee" providerId="ADAL" clId="{78CA504D-BC9C-4F8F-8F57-3F4EDF684B55}" dt="2021-04-21T19:33:55.861" v="2308" actId="14100"/>
        <pc:sldMkLst>
          <pc:docMk/>
          <pc:sldMk cId="164047460" sldId="379"/>
        </pc:sldMkLst>
        <pc:spChg chg="mod">
          <ac:chgData name="Pekarskaya, Tatsiana" userId="488033cb-1b32-41d6-be9d-59f7526562ee" providerId="ADAL" clId="{78CA504D-BC9C-4F8F-8F57-3F4EDF684B55}" dt="2021-04-21T19:07:07.775" v="1974" actId="1076"/>
          <ac:spMkLst>
            <pc:docMk/>
            <pc:sldMk cId="164047460" sldId="379"/>
            <ac:spMk id="2" creationId="{947E90F2-BA9F-447F-830D-76269543E5AD}"/>
          </ac:spMkLst>
        </pc:spChg>
        <pc:spChg chg="add mod">
          <ac:chgData name="Pekarskaya, Tatsiana" userId="488033cb-1b32-41d6-be9d-59f7526562ee" providerId="ADAL" clId="{78CA504D-BC9C-4F8F-8F57-3F4EDF684B55}" dt="2021-04-21T19:33:55.861" v="2308" actId="14100"/>
          <ac:spMkLst>
            <pc:docMk/>
            <pc:sldMk cId="164047460" sldId="379"/>
            <ac:spMk id="5" creationId="{BEE93220-AA66-4806-B7F1-40D0B7844FEE}"/>
          </ac:spMkLst>
        </pc:spChg>
        <pc:spChg chg="add del mod">
          <ac:chgData name="Pekarskaya, Tatsiana" userId="488033cb-1b32-41d6-be9d-59f7526562ee" providerId="ADAL" clId="{78CA504D-BC9C-4F8F-8F57-3F4EDF684B55}" dt="2021-04-21T19:32:06.511" v="2290" actId="478"/>
          <ac:spMkLst>
            <pc:docMk/>
            <pc:sldMk cId="164047460" sldId="379"/>
            <ac:spMk id="6" creationId="{E910D0D2-2583-44B1-B9EC-1FABC2E4F421}"/>
          </ac:spMkLst>
        </pc:spChg>
        <pc:picChg chg="del mod">
          <ac:chgData name="Pekarskaya, Tatsiana" userId="488033cb-1b32-41d6-be9d-59f7526562ee" providerId="ADAL" clId="{78CA504D-BC9C-4F8F-8F57-3F4EDF684B55}" dt="2021-04-21T19:32:03.363" v="2289" actId="478"/>
          <ac:picMkLst>
            <pc:docMk/>
            <pc:sldMk cId="164047460" sldId="379"/>
            <ac:picMk id="4" creationId="{AED5269D-378D-4940-A8AE-B16B657C808F}"/>
          </ac:picMkLst>
        </pc:picChg>
      </pc:sldChg>
      <pc:sldChg chg="modSp add del ord">
        <pc:chgData name="Pekarskaya, Tatsiana" userId="488033cb-1b32-41d6-be9d-59f7526562ee" providerId="ADAL" clId="{78CA504D-BC9C-4F8F-8F57-3F4EDF684B55}" dt="2021-04-25T18:10:43.976" v="11801" actId="2696"/>
        <pc:sldMkLst>
          <pc:docMk/>
          <pc:sldMk cId="1128841868" sldId="380"/>
        </pc:sldMkLst>
        <pc:spChg chg="mod">
          <ac:chgData name="Pekarskaya, Tatsiana" userId="488033cb-1b32-41d6-be9d-59f7526562ee" providerId="ADAL" clId="{78CA504D-BC9C-4F8F-8F57-3F4EDF684B55}" dt="2021-04-23T08:26:51.180" v="3095" actId="20577"/>
          <ac:spMkLst>
            <pc:docMk/>
            <pc:sldMk cId="1128841868" sldId="380"/>
            <ac:spMk id="2" creationId="{7FE1ACA0-0DCF-4745-AD36-79C665313BAE}"/>
          </ac:spMkLst>
        </pc:spChg>
      </pc:sldChg>
      <pc:sldChg chg="add del">
        <pc:chgData name="Pekarskaya, Tatsiana" userId="488033cb-1b32-41d6-be9d-59f7526562ee" providerId="ADAL" clId="{78CA504D-BC9C-4F8F-8F57-3F4EDF684B55}" dt="2021-04-25T18:10:48.635" v="11803"/>
        <pc:sldMkLst>
          <pc:docMk/>
          <pc:sldMk cId="1860468941" sldId="380"/>
        </pc:sldMkLst>
      </pc:sldChg>
      <pc:sldChg chg="add ord modTransition modNotesTx">
        <pc:chgData name="Pekarskaya, Tatsiana" userId="488033cb-1b32-41d6-be9d-59f7526562ee" providerId="ADAL" clId="{78CA504D-BC9C-4F8F-8F57-3F4EDF684B55}" dt="2021-04-25T18:24:27.024" v="12435"/>
        <pc:sldMkLst>
          <pc:docMk/>
          <pc:sldMk cId="2241331979" sldId="380"/>
        </pc:sldMkLst>
      </pc:sldChg>
      <pc:sldChg chg="add ord modTransition">
        <pc:chgData name="Pekarskaya, Tatsiana" userId="488033cb-1b32-41d6-be9d-59f7526562ee" providerId="ADAL" clId="{78CA504D-BC9C-4F8F-8F57-3F4EDF684B55}" dt="2021-04-25T18:24:27.024" v="12435"/>
        <pc:sldMkLst>
          <pc:docMk/>
          <pc:sldMk cId="1696838214" sldId="381"/>
        </pc:sldMkLst>
      </pc:sldChg>
      <pc:sldChg chg="modSp add del modAnim">
        <pc:chgData name="Pekarskaya, Tatsiana" userId="488033cb-1b32-41d6-be9d-59f7526562ee" providerId="ADAL" clId="{78CA504D-BC9C-4F8F-8F57-3F4EDF684B55}" dt="2021-04-25T18:10:43.970" v="11800" actId="2696"/>
        <pc:sldMkLst>
          <pc:docMk/>
          <pc:sldMk cId="1815420308" sldId="381"/>
        </pc:sldMkLst>
        <pc:spChg chg="mod">
          <ac:chgData name="Pekarskaya, Tatsiana" userId="488033cb-1b32-41d6-be9d-59f7526562ee" providerId="ADAL" clId="{78CA504D-BC9C-4F8F-8F57-3F4EDF684B55}" dt="2021-04-23T08:26:45.049" v="3093" actId="20577"/>
          <ac:spMkLst>
            <pc:docMk/>
            <pc:sldMk cId="1815420308" sldId="381"/>
            <ac:spMk id="2" creationId="{7FE1ACA0-0DCF-4745-AD36-79C665313BAE}"/>
          </ac:spMkLst>
        </pc:spChg>
      </pc:sldChg>
      <pc:sldChg chg="add del">
        <pc:chgData name="Pekarskaya, Tatsiana" userId="488033cb-1b32-41d6-be9d-59f7526562ee" providerId="ADAL" clId="{78CA504D-BC9C-4F8F-8F57-3F4EDF684B55}" dt="2021-04-25T18:10:48.635" v="11803"/>
        <pc:sldMkLst>
          <pc:docMk/>
          <pc:sldMk cId="3638725916" sldId="381"/>
        </pc:sldMkLst>
      </pc:sldChg>
      <pc:sldChg chg="addSp delSp modSp add ord">
        <pc:chgData name="Pekarskaya, Tatsiana" userId="488033cb-1b32-41d6-be9d-59f7526562ee" providerId="ADAL" clId="{78CA504D-BC9C-4F8F-8F57-3F4EDF684B55}" dt="2021-04-21T19:34:13.975" v="2310" actId="14100"/>
        <pc:sldMkLst>
          <pc:docMk/>
          <pc:sldMk cId="1675946897" sldId="382"/>
        </pc:sldMkLst>
        <pc:spChg chg="mod">
          <ac:chgData name="Pekarskaya, Tatsiana" userId="488033cb-1b32-41d6-be9d-59f7526562ee" providerId="ADAL" clId="{78CA504D-BC9C-4F8F-8F57-3F4EDF684B55}" dt="2021-04-21T19:07:24.725" v="1977" actId="114"/>
          <ac:spMkLst>
            <pc:docMk/>
            <pc:sldMk cId="1675946897" sldId="382"/>
            <ac:spMk id="2" creationId="{CF14D87F-663F-43CA-8223-04F1C8025E79}"/>
          </ac:spMkLst>
        </pc:spChg>
        <pc:spChg chg="del mod">
          <ac:chgData name="Pekarskaya, Tatsiana" userId="488033cb-1b32-41d6-be9d-59f7526562ee" providerId="ADAL" clId="{78CA504D-BC9C-4F8F-8F57-3F4EDF684B55}" dt="2021-04-21T19:09:52.628" v="2053" actId="478"/>
          <ac:spMkLst>
            <pc:docMk/>
            <pc:sldMk cId="1675946897" sldId="382"/>
            <ac:spMk id="3" creationId="{EEA82450-DF34-4834-8038-7EF1A898F7B3}"/>
          </ac:spMkLst>
        </pc:spChg>
        <pc:spChg chg="add mod">
          <ac:chgData name="Pekarskaya, Tatsiana" userId="488033cb-1b32-41d6-be9d-59f7526562ee" providerId="ADAL" clId="{78CA504D-BC9C-4F8F-8F57-3F4EDF684B55}" dt="2021-04-21T19:34:13.975" v="2310" actId="14100"/>
          <ac:spMkLst>
            <pc:docMk/>
            <pc:sldMk cId="1675946897" sldId="382"/>
            <ac:spMk id="4" creationId="{8B377662-06D4-413C-AE0C-3326D32F93C3}"/>
          </ac:spMkLst>
        </pc:spChg>
        <pc:spChg chg="add del mod">
          <ac:chgData name="Pekarskaya, Tatsiana" userId="488033cb-1b32-41d6-be9d-59f7526562ee" providerId="ADAL" clId="{78CA504D-BC9C-4F8F-8F57-3F4EDF684B55}" dt="2021-04-21T19:09:55.656" v="2054" actId="478"/>
          <ac:spMkLst>
            <pc:docMk/>
            <pc:sldMk cId="1675946897" sldId="382"/>
            <ac:spMk id="6" creationId="{4294B4CA-B856-420A-918A-A765074A6646}"/>
          </ac:spMkLst>
        </pc:spChg>
      </pc:sldChg>
      <pc:sldChg chg="delSp modSp add">
        <pc:chgData name="Pekarskaya, Tatsiana" userId="488033cb-1b32-41d6-be9d-59f7526562ee" providerId="ADAL" clId="{78CA504D-BC9C-4F8F-8F57-3F4EDF684B55}" dt="2021-04-21T19:33:42.353" v="2300" actId="20577"/>
        <pc:sldMkLst>
          <pc:docMk/>
          <pc:sldMk cId="3260844870" sldId="383"/>
        </pc:sldMkLst>
        <pc:spChg chg="mod">
          <ac:chgData name="Pekarskaya, Tatsiana" userId="488033cb-1b32-41d6-be9d-59f7526562ee" providerId="ADAL" clId="{78CA504D-BC9C-4F8F-8F57-3F4EDF684B55}" dt="2021-04-21T19:06:49.822" v="1972" actId="114"/>
          <ac:spMkLst>
            <pc:docMk/>
            <pc:sldMk cId="3260844870" sldId="383"/>
            <ac:spMk id="2" creationId="{2E9865A3-4F24-46E2-940E-DAAFA5D588E3}"/>
          </ac:spMkLst>
        </pc:spChg>
        <pc:spChg chg="del">
          <ac:chgData name="Pekarskaya, Tatsiana" userId="488033cb-1b32-41d6-be9d-59f7526562ee" providerId="ADAL" clId="{78CA504D-BC9C-4F8F-8F57-3F4EDF684B55}" dt="2021-04-21T19:05:56.819" v="1964" actId="478"/>
          <ac:spMkLst>
            <pc:docMk/>
            <pc:sldMk cId="3260844870" sldId="383"/>
            <ac:spMk id="3" creationId="{89986721-97DB-42E9-B3FB-C7F1E4A7FDED}"/>
          </ac:spMkLst>
        </pc:spChg>
        <pc:spChg chg="mod">
          <ac:chgData name="Pekarskaya, Tatsiana" userId="488033cb-1b32-41d6-be9d-59f7526562ee" providerId="ADAL" clId="{78CA504D-BC9C-4F8F-8F57-3F4EDF684B55}" dt="2021-04-21T19:33:42.353" v="2300" actId="20577"/>
          <ac:spMkLst>
            <pc:docMk/>
            <pc:sldMk cId="3260844870" sldId="383"/>
            <ac:spMk id="5" creationId="{051195AE-CDA2-48CF-A49C-F9A1E6931CBA}"/>
          </ac:spMkLst>
        </pc:spChg>
      </pc:sldChg>
      <pc:sldChg chg="addSp modSp add modNotesTx">
        <pc:chgData name="Pekarskaya, Tatsiana" userId="488033cb-1b32-41d6-be9d-59f7526562ee" providerId="ADAL" clId="{78CA504D-BC9C-4F8F-8F57-3F4EDF684B55}" dt="2021-04-25T18:52:31.951" v="13699" actId="20577"/>
        <pc:sldMkLst>
          <pc:docMk/>
          <pc:sldMk cId="1708887710" sldId="385"/>
        </pc:sldMkLst>
        <pc:cxnChg chg="add mod">
          <ac:chgData name="Pekarskaya, Tatsiana" userId="488033cb-1b32-41d6-be9d-59f7526562ee" providerId="ADAL" clId="{78CA504D-BC9C-4F8F-8F57-3F4EDF684B55}" dt="2021-04-25T18:48:37.709" v="13492" actId="11529"/>
          <ac:cxnSpMkLst>
            <pc:docMk/>
            <pc:sldMk cId="1708887710" sldId="385"/>
            <ac:cxnSpMk id="6" creationId="{E96C242E-4CC7-451B-BE71-44A45CD69214}"/>
          </ac:cxnSpMkLst>
        </pc:cxnChg>
      </pc:sldChg>
      <pc:sldChg chg="add modNotesTx">
        <pc:chgData name="Pekarskaya, Tatsiana" userId="488033cb-1b32-41d6-be9d-59f7526562ee" providerId="ADAL" clId="{78CA504D-BC9C-4F8F-8F57-3F4EDF684B55}" dt="2021-04-25T18:46:13.913" v="13366" actId="20577"/>
        <pc:sldMkLst>
          <pc:docMk/>
          <pc:sldMk cId="3788974584" sldId="386"/>
        </pc:sldMkLst>
      </pc:sldChg>
      <pc:sldChg chg="addSp modSp modNotesTx">
        <pc:chgData name="Pekarskaya, Tatsiana" userId="488033cb-1b32-41d6-be9d-59f7526562ee" providerId="ADAL" clId="{78CA504D-BC9C-4F8F-8F57-3F4EDF684B55}" dt="2021-04-25T20:57:25.696" v="14923" actId="20577"/>
        <pc:sldMkLst>
          <pc:docMk/>
          <pc:sldMk cId="763312167" sldId="391"/>
        </pc:sldMkLst>
        <pc:spChg chg="mod">
          <ac:chgData name="Pekarskaya, Tatsiana" userId="488033cb-1b32-41d6-be9d-59f7526562ee" providerId="ADAL" clId="{78CA504D-BC9C-4F8F-8F57-3F4EDF684B55}" dt="2021-04-25T20:42:51.239" v="13918" actId="20577"/>
          <ac:spMkLst>
            <pc:docMk/>
            <pc:sldMk cId="763312167" sldId="391"/>
            <ac:spMk id="2" creationId="{17043DB9-A4E4-47A9-9C9B-324FA44A9EF6}"/>
          </ac:spMkLst>
        </pc:spChg>
        <pc:spChg chg="add mod">
          <ac:chgData name="Pekarskaya, Tatsiana" userId="488033cb-1b32-41d6-be9d-59f7526562ee" providerId="ADAL" clId="{78CA504D-BC9C-4F8F-8F57-3F4EDF684B55}" dt="2021-04-25T20:57:11.676" v="14916" actId="17032"/>
          <ac:spMkLst>
            <pc:docMk/>
            <pc:sldMk cId="763312167" sldId="391"/>
            <ac:spMk id="3" creationId="{13C01EC1-34CE-40F0-9D06-67CE09589B14}"/>
          </ac:spMkLst>
        </pc:spChg>
        <pc:spChg chg="mod">
          <ac:chgData name="Pekarskaya, Tatsiana" userId="488033cb-1b32-41d6-be9d-59f7526562ee" providerId="ADAL" clId="{78CA504D-BC9C-4F8F-8F57-3F4EDF684B55}" dt="2021-04-21T19:45:35.316" v="2480" actId="13926"/>
          <ac:spMkLst>
            <pc:docMk/>
            <pc:sldMk cId="763312167" sldId="391"/>
            <ac:spMk id="8" creationId="{A2BF21C2-929E-4382-AF49-F88E693C7156}"/>
          </ac:spMkLst>
        </pc:spChg>
      </pc:sldChg>
      <pc:sldChg chg="modNotesTx">
        <pc:chgData name="Pekarskaya, Tatsiana" userId="488033cb-1b32-41d6-be9d-59f7526562ee" providerId="ADAL" clId="{78CA504D-BC9C-4F8F-8F57-3F4EDF684B55}" dt="2021-04-25T21:02:52.195" v="15307" actId="20577"/>
        <pc:sldMkLst>
          <pc:docMk/>
          <pc:sldMk cId="619279770" sldId="392"/>
        </pc:sldMkLst>
      </pc:sldChg>
      <pc:sldChg chg="modNotesTx">
        <pc:chgData name="Pekarskaya, Tatsiana" userId="488033cb-1b32-41d6-be9d-59f7526562ee" providerId="ADAL" clId="{78CA504D-BC9C-4F8F-8F57-3F4EDF684B55}" dt="2021-04-25T21:14:22.175" v="16385" actId="20577"/>
        <pc:sldMkLst>
          <pc:docMk/>
          <pc:sldMk cId="3394125266" sldId="397"/>
        </pc:sldMkLst>
      </pc:sldChg>
      <pc:sldChg chg="modAnim modNotesTx">
        <pc:chgData name="Pekarskaya, Tatsiana" userId="488033cb-1b32-41d6-be9d-59f7526562ee" providerId="ADAL" clId="{78CA504D-BC9C-4F8F-8F57-3F4EDF684B55}" dt="2021-04-25T21:07:30.023" v="15827"/>
        <pc:sldMkLst>
          <pc:docMk/>
          <pc:sldMk cId="4076737450" sldId="398"/>
        </pc:sldMkLst>
      </pc:sldChg>
      <pc:sldChg chg="addSp">
        <pc:chgData name="Pekarskaya, Tatsiana" userId="488033cb-1b32-41d6-be9d-59f7526562ee" providerId="ADAL" clId="{78CA504D-BC9C-4F8F-8F57-3F4EDF684B55}" dt="2021-04-21T18:54:39.198" v="1843"/>
        <pc:sldMkLst>
          <pc:docMk/>
          <pc:sldMk cId="1229599893" sldId="401"/>
        </pc:sldMkLst>
        <pc:spChg chg="add">
          <ac:chgData name="Pekarskaya, Tatsiana" userId="488033cb-1b32-41d6-be9d-59f7526562ee" providerId="ADAL" clId="{78CA504D-BC9C-4F8F-8F57-3F4EDF684B55}" dt="2021-04-21T18:54:39.198" v="1843"/>
          <ac:spMkLst>
            <pc:docMk/>
            <pc:sldMk cId="1229599893" sldId="401"/>
            <ac:spMk id="13" creationId="{32CB1F10-2CCB-4486-A87A-38C3453C72AF}"/>
          </ac:spMkLst>
        </pc:spChg>
      </pc:sldChg>
      <pc:sldChg chg="modSp add">
        <pc:chgData name="Pekarskaya, Tatsiana" userId="488033cb-1b32-41d6-be9d-59f7526562ee" providerId="ADAL" clId="{78CA504D-BC9C-4F8F-8F57-3F4EDF684B55}" dt="2021-04-25T09:39:25.374" v="3120" actId="20577"/>
        <pc:sldMkLst>
          <pc:docMk/>
          <pc:sldMk cId="2526607035" sldId="408"/>
        </pc:sldMkLst>
        <pc:spChg chg="mod">
          <ac:chgData name="Pekarskaya, Tatsiana" userId="488033cb-1b32-41d6-be9d-59f7526562ee" providerId="ADAL" clId="{78CA504D-BC9C-4F8F-8F57-3F4EDF684B55}" dt="2021-04-20T12:14:24.437" v="84" actId="20577"/>
          <ac:spMkLst>
            <pc:docMk/>
            <pc:sldMk cId="2526607035" sldId="408"/>
            <ac:spMk id="2" creationId="{951C7B5B-3F31-4FA6-A639-B013D630DF52}"/>
          </ac:spMkLst>
        </pc:spChg>
        <pc:spChg chg="mod">
          <ac:chgData name="Pekarskaya, Tatsiana" userId="488033cb-1b32-41d6-be9d-59f7526562ee" providerId="ADAL" clId="{78CA504D-BC9C-4F8F-8F57-3F4EDF684B55}" dt="2021-04-25T09:39:25.374" v="3120" actId="20577"/>
          <ac:spMkLst>
            <pc:docMk/>
            <pc:sldMk cId="2526607035" sldId="408"/>
            <ac:spMk id="3" creationId="{451119E0-1AE9-4FD5-89E9-D14E3EE1F5C2}"/>
          </ac:spMkLst>
        </pc:spChg>
      </pc:sldChg>
      <pc:sldChg chg="add">
        <pc:chgData name="Pekarskaya, Tatsiana" userId="488033cb-1b32-41d6-be9d-59f7526562ee" providerId="ADAL" clId="{78CA504D-BC9C-4F8F-8F57-3F4EDF684B55}" dt="2021-04-20T12:14:11.588" v="72"/>
        <pc:sldMkLst>
          <pc:docMk/>
          <pc:sldMk cId="3702207225" sldId="482"/>
        </pc:sldMkLst>
      </pc:sldChg>
      <pc:sldChg chg="modSp add">
        <pc:chgData name="Pekarskaya, Tatsiana" userId="488033cb-1b32-41d6-be9d-59f7526562ee" providerId="ADAL" clId="{78CA504D-BC9C-4F8F-8F57-3F4EDF684B55}" dt="2021-04-25T14:44:10.958" v="9963" actId="20577"/>
        <pc:sldMkLst>
          <pc:docMk/>
          <pc:sldMk cId="3612451280" sldId="483"/>
        </pc:sldMkLst>
        <pc:spChg chg="mod">
          <ac:chgData name="Pekarskaya, Tatsiana" userId="488033cb-1b32-41d6-be9d-59f7526562ee" providerId="ADAL" clId="{78CA504D-BC9C-4F8F-8F57-3F4EDF684B55}" dt="2021-04-25T14:44:10.958" v="9963" actId="20577"/>
          <ac:spMkLst>
            <pc:docMk/>
            <pc:sldMk cId="3612451280" sldId="483"/>
            <ac:spMk id="2" creationId="{E0DAB035-38F4-4ACF-87FD-261B5B722281}"/>
          </ac:spMkLst>
        </pc:spChg>
        <pc:spChg chg="mod">
          <ac:chgData name="Pekarskaya, Tatsiana" userId="488033cb-1b32-41d6-be9d-59f7526562ee" providerId="ADAL" clId="{78CA504D-BC9C-4F8F-8F57-3F4EDF684B55}" dt="2021-04-21T18:39:21.936" v="1763" actId="20577"/>
          <ac:spMkLst>
            <pc:docMk/>
            <pc:sldMk cId="3612451280" sldId="483"/>
            <ac:spMk id="3" creationId="{82F65C5F-7A64-4280-8684-7EC75D4C29DE}"/>
          </ac:spMkLst>
        </pc:spChg>
      </pc:sldChg>
      <pc:sldChg chg="modSp add">
        <pc:chgData name="Pekarskaya, Tatsiana" userId="488033cb-1b32-41d6-be9d-59f7526562ee" providerId="ADAL" clId="{78CA504D-BC9C-4F8F-8F57-3F4EDF684B55}" dt="2021-04-21T20:01:06.875" v="3021" actId="5793"/>
        <pc:sldMkLst>
          <pc:docMk/>
          <pc:sldMk cId="1920193994" sldId="484"/>
        </pc:sldMkLst>
        <pc:spChg chg="mod">
          <ac:chgData name="Pekarskaya, Tatsiana" userId="488033cb-1b32-41d6-be9d-59f7526562ee" providerId="ADAL" clId="{78CA504D-BC9C-4F8F-8F57-3F4EDF684B55}" dt="2021-04-21T20:00:49.447" v="3017" actId="1076"/>
          <ac:spMkLst>
            <pc:docMk/>
            <pc:sldMk cId="1920193994" sldId="484"/>
            <ac:spMk id="2" creationId="{E7DAE9C0-D011-4FA5-997D-B8846517AF3C}"/>
          </ac:spMkLst>
        </pc:spChg>
        <pc:spChg chg="mod">
          <ac:chgData name="Pekarskaya, Tatsiana" userId="488033cb-1b32-41d6-be9d-59f7526562ee" providerId="ADAL" clId="{78CA504D-BC9C-4F8F-8F57-3F4EDF684B55}" dt="2021-04-21T20:01:06.875" v="3021" actId="5793"/>
          <ac:spMkLst>
            <pc:docMk/>
            <pc:sldMk cId="1920193994" sldId="484"/>
            <ac:spMk id="3" creationId="{B21ACAE0-F06D-43F0-9653-AF6AE9324841}"/>
          </ac:spMkLst>
        </pc:spChg>
      </pc:sldChg>
      <pc:sldChg chg="addSp delSp modSp add ord delAnim modAnim modNotesTx">
        <pc:chgData name="Pekarskaya, Tatsiana" userId="488033cb-1b32-41d6-be9d-59f7526562ee" providerId="ADAL" clId="{78CA504D-BC9C-4F8F-8F57-3F4EDF684B55}" dt="2021-04-25T12:08:17.827" v="6001" actId="20577"/>
        <pc:sldMkLst>
          <pc:docMk/>
          <pc:sldMk cId="718710679" sldId="485"/>
        </pc:sldMkLst>
        <pc:spChg chg="add del mod">
          <ac:chgData name="Pekarskaya, Tatsiana" userId="488033cb-1b32-41d6-be9d-59f7526562ee" providerId="ADAL" clId="{78CA504D-BC9C-4F8F-8F57-3F4EDF684B55}" dt="2021-04-25T12:08:05.229" v="5999" actId="478"/>
          <ac:spMkLst>
            <pc:docMk/>
            <pc:sldMk cId="718710679" sldId="485"/>
            <ac:spMk id="2" creationId="{A7449E12-942D-421F-B86A-1E5BB835211F}"/>
          </ac:spMkLst>
        </pc:spChg>
        <pc:spChg chg="add del">
          <ac:chgData name="Pekarskaya, Tatsiana" userId="488033cb-1b32-41d6-be9d-59f7526562ee" providerId="ADAL" clId="{78CA504D-BC9C-4F8F-8F57-3F4EDF684B55}" dt="2021-04-21T18:19:37.301" v="1479" actId="478"/>
          <ac:spMkLst>
            <pc:docMk/>
            <pc:sldMk cId="718710679" sldId="485"/>
            <ac:spMk id="2" creationId="{BDBD93DF-3440-4D1F-BEE1-71F5B0A34F3F}"/>
          </ac:spMkLst>
        </pc:spChg>
        <pc:spChg chg="mod">
          <ac:chgData name="Pekarskaya, Tatsiana" userId="488033cb-1b32-41d6-be9d-59f7526562ee" providerId="ADAL" clId="{78CA504D-BC9C-4F8F-8F57-3F4EDF684B55}" dt="2021-04-25T11:01:13.028" v="4336" actId="20577"/>
          <ac:spMkLst>
            <pc:docMk/>
            <pc:sldMk cId="718710679" sldId="485"/>
            <ac:spMk id="5" creationId="{8F9DD2DF-120A-4D50-84AB-94BE6D79C325}"/>
          </ac:spMkLst>
        </pc:spChg>
        <pc:spChg chg="mod">
          <ac:chgData name="Pekarskaya, Tatsiana" userId="488033cb-1b32-41d6-be9d-59f7526562ee" providerId="ADAL" clId="{78CA504D-BC9C-4F8F-8F57-3F4EDF684B55}" dt="2021-04-25T11:21:47.703" v="4905" actId="1076"/>
          <ac:spMkLst>
            <pc:docMk/>
            <pc:sldMk cId="718710679" sldId="485"/>
            <ac:spMk id="8" creationId="{80CAE259-6C3D-4313-850A-13AB2C7B6E5E}"/>
          </ac:spMkLst>
        </pc:spChg>
        <pc:spChg chg="add del mod">
          <ac:chgData name="Pekarskaya, Tatsiana" userId="488033cb-1b32-41d6-be9d-59f7526562ee" providerId="ADAL" clId="{78CA504D-BC9C-4F8F-8F57-3F4EDF684B55}" dt="2021-04-25T12:08:07.593" v="6000" actId="478"/>
          <ac:spMkLst>
            <pc:docMk/>
            <pc:sldMk cId="718710679" sldId="485"/>
            <ac:spMk id="12" creationId="{C8ADC7D4-9F95-4BB9-813C-490815D04D34}"/>
          </ac:spMkLst>
        </pc:spChg>
        <pc:spChg chg="mod">
          <ac:chgData name="Pekarskaya, Tatsiana" userId="488033cb-1b32-41d6-be9d-59f7526562ee" providerId="ADAL" clId="{78CA504D-BC9C-4F8F-8F57-3F4EDF684B55}" dt="2021-04-25T11:22:19.217" v="4911" actId="1076"/>
          <ac:spMkLst>
            <pc:docMk/>
            <pc:sldMk cId="718710679" sldId="485"/>
            <ac:spMk id="30" creationId="{7421029F-25E0-425E-B936-C9AA698B7A8D}"/>
          </ac:spMkLst>
        </pc:spChg>
        <pc:grpChg chg="mod">
          <ac:chgData name="Pekarskaya, Tatsiana" userId="488033cb-1b32-41d6-be9d-59f7526562ee" providerId="ADAL" clId="{78CA504D-BC9C-4F8F-8F57-3F4EDF684B55}" dt="2021-04-25T11:22:14.980" v="4910" actId="1076"/>
          <ac:grpSpMkLst>
            <pc:docMk/>
            <pc:sldMk cId="718710679" sldId="485"/>
            <ac:grpSpMk id="18" creationId="{50DA5A60-3DB3-4D55-93A4-C3F54616E883}"/>
          </ac:grpSpMkLst>
        </pc:grpChg>
      </pc:sldChg>
      <pc:sldChg chg="addSp delSp modSp add ord delAnim modAnim modNotesTx">
        <pc:chgData name="Pekarskaya, Tatsiana" userId="488033cb-1b32-41d6-be9d-59f7526562ee" providerId="ADAL" clId="{78CA504D-BC9C-4F8F-8F57-3F4EDF684B55}" dt="2021-04-25T10:22:47.493" v="4284" actId="20577"/>
        <pc:sldMkLst>
          <pc:docMk/>
          <pc:sldMk cId="2506379123" sldId="486"/>
        </pc:sldMkLst>
        <pc:spChg chg="add mod">
          <ac:chgData name="Pekarskaya, Tatsiana" userId="488033cb-1b32-41d6-be9d-59f7526562ee" providerId="ADAL" clId="{78CA504D-BC9C-4F8F-8F57-3F4EDF684B55}" dt="2021-04-25T10:15:03.107" v="3854" actId="2085"/>
          <ac:spMkLst>
            <pc:docMk/>
            <pc:sldMk cId="2506379123" sldId="486"/>
            <ac:spMk id="2" creationId="{713346D6-AE18-4503-AA5F-32405C906221}"/>
          </ac:spMkLst>
        </pc:spChg>
        <pc:spChg chg="add mod">
          <ac:chgData name="Pekarskaya, Tatsiana" userId="488033cb-1b32-41d6-be9d-59f7526562ee" providerId="ADAL" clId="{78CA504D-BC9C-4F8F-8F57-3F4EDF684B55}" dt="2021-04-25T10:15:06.191" v="3855" actId="2085"/>
          <ac:spMkLst>
            <pc:docMk/>
            <pc:sldMk cId="2506379123" sldId="486"/>
            <ac:spMk id="15" creationId="{8A8A4737-7DFE-447E-A54B-462E4C2FC384}"/>
          </ac:spMkLst>
        </pc:spChg>
        <pc:spChg chg="mod">
          <ac:chgData name="Pekarskaya, Tatsiana" userId="488033cb-1b32-41d6-be9d-59f7526562ee" providerId="ADAL" clId="{78CA504D-BC9C-4F8F-8F57-3F4EDF684B55}" dt="2021-04-25T10:12:31.489" v="3682" actId="20577"/>
          <ac:spMkLst>
            <pc:docMk/>
            <pc:sldMk cId="2506379123" sldId="486"/>
            <ac:spMk id="24" creationId="{167D3017-CCEC-4D08-9EA5-BE7365E91428}"/>
          </ac:spMkLst>
        </pc:spChg>
        <pc:grpChg chg="add mod">
          <ac:chgData name="Pekarskaya, Tatsiana" userId="488033cb-1b32-41d6-be9d-59f7526562ee" providerId="ADAL" clId="{78CA504D-BC9C-4F8F-8F57-3F4EDF684B55}" dt="2021-04-25T10:12:14.566" v="3667" actId="1076"/>
          <ac:grpSpMkLst>
            <pc:docMk/>
            <pc:sldMk cId="2506379123" sldId="486"/>
            <ac:grpSpMk id="3" creationId="{E48A5A2C-7E9C-4952-940F-90B5EB3BD0F9}"/>
          </ac:grpSpMkLst>
        </pc:grpChg>
        <pc:grpChg chg="mod">
          <ac:chgData name="Pekarskaya, Tatsiana" userId="488033cb-1b32-41d6-be9d-59f7526562ee" providerId="ADAL" clId="{78CA504D-BC9C-4F8F-8F57-3F4EDF684B55}" dt="2021-04-21T15:03:31.558" v="676" actId="1076"/>
          <ac:grpSpMkLst>
            <pc:docMk/>
            <pc:sldMk cId="2506379123" sldId="486"/>
            <ac:grpSpMk id="7" creationId="{97D53FA6-4AE9-4D1C-A969-0468A4ADFEDD}"/>
          </ac:grpSpMkLst>
        </pc:grpChg>
        <pc:picChg chg="add mod">
          <ac:chgData name="Pekarskaya, Tatsiana" userId="488033cb-1b32-41d6-be9d-59f7526562ee" providerId="ADAL" clId="{78CA504D-BC9C-4F8F-8F57-3F4EDF684B55}" dt="2021-04-25T10:11:17.560" v="3655" actId="1076"/>
          <ac:picMkLst>
            <pc:docMk/>
            <pc:sldMk cId="2506379123" sldId="486"/>
            <ac:picMk id="11" creationId="{A736E7D5-29B6-410B-9FAC-00E251193EDA}"/>
          </ac:picMkLst>
        </pc:picChg>
        <pc:picChg chg="add mod">
          <ac:chgData name="Pekarskaya, Tatsiana" userId="488033cb-1b32-41d6-be9d-59f7526562ee" providerId="ADAL" clId="{78CA504D-BC9C-4F8F-8F57-3F4EDF684B55}" dt="2021-04-25T10:12:00.331" v="3664" actId="164"/>
          <ac:picMkLst>
            <pc:docMk/>
            <pc:sldMk cId="2506379123" sldId="486"/>
            <ac:picMk id="12" creationId="{CFDA2BB6-E9B0-4E13-AF33-7BD4AADEC7F7}"/>
          </ac:picMkLst>
        </pc:picChg>
        <pc:picChg chg="del">
          <ac:chgData name="Pekarskaya, Tatsiana" userId="488033cb-1b32-41d6-be9d-59f7526562ee" providerId="ADAL" clId="{78CA504D-BC9C-4F8F-8F57-3F4EDF684B55}" dt="2021-04-21T13:03:43.602" v="641" actId="478"/>
          <ac:picMkLst>
            <pc:docMk/>
            <pc:sldMk cId="2506379123" sldId="486"/>
            <ac:picMk id="15" creationId="{A282902E-989A-4897-9EFD-04D589A11ABC}"/>
          </ac:picMkLst>
        </pc:picChg>
        <pc:picChg chg="mod">
          <ac:chgData name="Pekarskaya, Tatsiana" userId="488033cb-1b32-41d6-be9d-59f7526562ee" providerId="ADAL" clId="{78CA504D-BC9C-4F8F-8F57-3F4EDF684B55}" dt="2021-04-21T15:03:35.185" v="677" actId="14100"/>
          <ac:picMkLst>
            <pc:docMk/>
            <pc:sldMk cId="2506379123" sldId="486"/>
            <ac:picMk id="16" creationId="{0F00F541-0297-41D3-9D20-07AE1D06E128}"/>
          </ac:picMkLst>
        </pc:picChg>
      </pc:sldChg>
      <pc:sldChg chg="delSp modSp add ord modNotesTx">
        <pc:chgData name="Pekarskaya, Tatsiana" userId="488033cb-1b32-41d6-be9d-59f7526562ee" providerId="ADAL" clId="{78CA504D-BC9C-4F8F-8F57-3F4EDF684B55}" dt="2021-04-25T12:06:57.540" v="5996"/>
        <pc:sldMkLst>
          <pc:docMk/>
          <pc:sldMk cId="3248337294" sldId="487"/>
        </pc:sldMkLst>
        <pc:spChg chg="mod">
          <ac:chgData name="Pekarskaya, Tatsiana" userId="488033cb-1b32-41d6-be9d-59f7526562ee" providerId="ADAL" clId="{78CA504D-BC9C-4F8F-8F57-3F4EDF684B55}" dt="2021-04-25T12:06:57.540" v="5996"/>
          <ac:spMkLst>
            <pc:docMk/>
            <pc:sldMk cId="3248337294" sldId="487"/>
            <ac:spMk id="2" creationId="{F955169A-C2CF-418F-8767-86BAC68379C0}"/>
          </ac:spMkLst>
        </pc:spChg>
        <pc:spChg chg="mod">
          <ac:chgData name="Pekarskaya, Tatsiana" userId="488033cb-1b32-41d6-be9d-59f7526562ee" providerId="ADAL" clId="{78CA504D-BC9C-4F8F-8F57-3F4EDF684B55}" dt="2021-04-25T12:01:45.999" v="5995" actId="1076"/>
          <ac:spMkLst>
            <pc:docMk/>
            <pc:sldMk cId="3248337294" sldId="487"/>
            <ac:spMk id="8" creationId="{89999A8B-DB7E-49D4-B9FF-EA9D5BBD3428}"/>
          </ac:spMkLst>
        </pc:spChg>
        <pc:picChg chg="del">
          <ac:chgData name="Pekarskaya, Tatsiana" userId="488033cb-1b32-41d6-be9d-59f7526562ee" providerId="ADAL" clId="{78CA504D-BC9C-4F8F-8F57-3F4EDF684B55}" dt="2021-04-21T15:07:21.388" v="700" actId="478"/>
          <ac:picMkLst>
            <pc:docMk/>
            <pc:sldMk cId="3248337294" sldId="487"/>
            <ac:picMk id="6" creationId="{0038CB62-1D02-4705-B483-C94177FFA2B4}"/>
          </ac:picMkLst>
        </pc:picChg>
        <pc:picChg chg="del">
          <ac:chgData name="Pekarskaya, Tatsiana" userId="488033cb-1b32-41d6-be9d-59f7526562ee" providerId="ADAL" clId="{78CA504D-BC9C-4F8F-8F57-3F4EDF684B55}" dt="2021-04-21T15:07:23.069" v="701" actId="478"/>
          <ac:picMkLst>
            <pc:docMk/>
            <pc:sldMk cId="3248337294" sldId="487"/>
            <ac:picMk id="7" creationId="{74593195-C817-4721-9B7F-719D960FA5CA}"/>
          </ac:picMkLst>
        </pc:picChg>
      </pc:sldChg>
      <pc:sldChg chg="addSp modSp add ord modAnim modNotesTx">
        <pc:chgData name="Pekarskaya, Tatsiana" userId="488033cb-1b32-41d6-be9d-59f7526562ee" providerId="ADAL" clId="{78CA504D-BC9C-4F8F-8F57-3F4EDF684B55}" dt="2021-04-25T13:53:09.176" v="8822" actId="20577"/>
        <pc:sldMkLst>
          <pc:docMk/>
          <pc:sldMk cId="267090061" sldId="488"/>
        </pc:sldMkLst>
        <pc:spChg chg="mod">
          <ac:chgData name="Pekarskaya, Tatsiana" userId="488033cb-1b32-41d6-be9d-59f7526562ee" providerId="ADAL" clId="{78CA504D-BC9C-4F8F-8F57-3F4EDF684B55}" dt="2021-04-25T13:18:10.652" v="7508" actId="20577"/>
          <ac:spMkLst>
            <pc:docMk/>
            <pc:sldMk cId="267090061" sldId="488"/>
            <ac:spMk id="2" creationId="{DE90C62B-FD1F-49D6-AE14-9BA41D8390AC}"/>
          </ac:spMkLst>
        </pc:spChg>
        <pc:spChg chg="mod">
          <ac:chgData name="Pekarskaya, Tatsiana" userId="488033cb-1b32-41d6-be9d-59f7526562ee" providerId="ADAL" clId="{78CA504D-BC9C-4F8F-8F57-3F4EDF684B55}" dt="2021-04-21T18:13:08.872" v="1452" actId="20577"/>
          <ac:spMkLst>
            <pc:docMk/>
            <pc:sldMk cId="267090061" sldId="488"/>
            <ac:spMk id="3" creationId="{A79B3DB3-CCB0-456F-9BC4-7EB9E41F61AB}"/>
          </ac:spMkLst>
        </pc:spChg>
        <pc:spChg chg="add mod">
          <ac:chgData name="Pekarskaya, Tatsiana" userId="488033cb-1b32-41d6-be9d-59f7526562ee" providerId="ADAL" clId="{78CA504D-BC9C-4F8F-8F57-3F4EDF684B55}" dt="2021-04-25T13:21:58.771" v="7572" actId="6549"/>
          <ac:spMkLst>
            <pc:docMk/>
            <pc:sldMk cId="267090061" sldId="488"/>
            <ac:spMk id="4" creationId="{6E28E4D2-71B6-4C4F-983E-CE34F65D699E}"/>
          </ac:spMkLst>
        </pc:spChg>
      </pc:sldChg>
      <pc:sldChg chg="addSp delSp modSp add">
        <pc:chgData name="Pekarskaya, Tatsiana" userId="488033cb-1b32-41d6-be9d-59f7526562ee" providerId="ADAL" clId="{78CA504D-BC9C-4F8F-8F57-3F4EDF684B55}" dt="2021-04-21T18:58:02.281" v="1951" actId="478"/>
        <pc:sldMkLst>
          <pc:docMk/>
          <pc:sldMk cId="1120061100" sldId="489"/>
        </pc:sldMkLst>
        <pc:spChg chg="add mod">
          <ac:chgData name="Pekarskaya, Tatsiana" userId="488033cb-1b32-41d6-be9d-59f7526562ee" providerId="ADAL" clId="{78CA504D-BC9C-4F8F-8F57-3F4EDF684B55}" dt="2021-04-21T18:57:18.226" v="1944" actId="1036"/>
          <ac:spMkLst>
            <pc:docMk/>
            <pc:sldMk cId="1120061100" sldId="489"/>
            <ac:spMk id="10" creationId="{1308B19C-3C03-4A0B-9D31-DD9B0814A581}"/>
          </ac:spMkLst>
        </pc:spChg>
        <pc:spChg chg="add del mod">
          <ac:chgData name="Pekarskaya, Tatsiana" userId="488033cb-1b32-41d6-be9d-59f7526562ee" providerId="ADAL" clId="{78CA504D-BC9C-4F8F-8F57-3F4EDF684B55}" dt="2021-04-21T18:58:02.281" v="1951" actId="478"/>
          <ac:spMkLst>
            <pc:docMk/>
            <pc:sldMk cId="1120061100" sldId="489"/>
            <ac:spMk id="13" creationId="{1A50FB47-68C1-4A4E-B292-FCC3D120F520}"/>
          </ac:spMkLst>
        </pc:spChg>
        <pc:cxnChg chg="add mod">
          <ac:chgData name="Pekarskaya, Tatsiana" userId="488033cb-1b32-41d6-be9d-59f7526562ee" providerId="ADAL" clId="{78CA504D-BC9C-4F8F-8F57-3F4EDF684B55}" dt="2021-04-21T18:55:48.661" v="1854" actId="693"/>
          <ac:cxnSpMkLst>
            <pc:docMk/>
            <pc:sldMk cId="1120061100" sldId="489"/>
            <ac:cxnSpMk id="6" creationId="{88084313-B939-4650-877C-6E501A1EE0DC}"/>
          </ac:cxnSpMkLst>
        </pc:cxnChg>
        <pc:cxnChg chg="del">
          <ac:chgData name="Pekarskaya, Tatsiana" userId="488033cb-1b32-41d6-be9d-59f7526562ee" providerId="ADAL" clId="{78CA504D-BC9C-4F8F-8F57-3F4EDF684B55}" dt="2021-04-21T18:55:07.876" v="1845" actId="478"/>
          <ac:cxnSpMkLst>
            <pc:docMk/>
            <pc:sldMk cId="1120061100" sldId="489"/>
            <ac:cxnSpMk id="7" creationId="{CA54D158-45B5-4F54-99CF-FE4D2B7FA13E}"/>
          </ac:cxnSpMkLst>
        </pc:cxnChg>
        <pc:cxnChg chg="del">
          <ac:chgData name="Pekarskaya, Tatsiana" userId="488033cb-1b32-41d6-be9d-59f7526562ee" providerId="ADAL" clId="{78CA504D-BC9C-4F8F-8F57-3F4EDF684B55}" dt="2021-04-21T18:55:14.503" v="1848" actId="478"/>
          <ac:cxnSpMkLst>
            <pc:docMk/>
            <pc:sldMk cId="1120061100" sldId="489"/>
            <ac:cxnSpMk id="9" creationId="{72A20C37-95D0-4C6C-B275-47D02AABDB94}"/>
          </ac:cxnSpMkLst>
        </pc:cxnChg>
        <pc:cxnChg chg="del">
          <ac:chgData name="Pekarskaya, Tatsiana" userId="488033cb-1b32-41d6-be9d-59f7526562ee" providerId="ADAL" clId="{78CA504D-BC9C-4F8F-8F57-3F4EDF684B55}" dt="2021-04-21T18:55:16.488" v="1849" actId="478"/>
          <ac:cxnSpMkLst>
            <pc:docMk/>
            <pc:sldMk cId="1120061100" sldId="489"/>
            <ac:cxnSpMk id="11" creationId="{49FF21F2-DDDE-4570-A636-6711740FE151}"/>
          </ac:cxnSpMkLst>
        </pc:cxnChg>
        <pc:cxnChg chg="del">
          <ac:chgData name="Pekarskaya, Tatsiana" userId="488033cb-1b32-41d6-be9d-59f7526562ee" providerId="ADAL" clId="{78CA504D-BC9C-4F8F-8F57-3F4EDF684B55}" dt="2021-04-21T18:55:18.657" v="1850" actId="478"/>
          <ac:cxnSpMkLst>
            <pc:docMk/>
            <pc:sldMk cId="1120061100" sldId="489"/>
            <ac:cxnSpMk id="15" creationId="{61C23411-C3C5-4DFE-B94A-12C6E768DFD9}"/>
          </ac:cxnSpMkLst>
        </pc:cxnChg>
        <pc:cxnChg chg="add mod">
          <ac:chgData name="Pekarskaya, Tatsiana" userId="488033cb-1b32-41d6-be9d-59f7526562ee" providerId="ADAL" clId="{78CA504D-BC9C-4F8F-8F57-3F4EDF684B55}" dt="2021-04-21T18:56:23.627" v="1935" actId="14100"/>
          <ac:cxnSpMkLst>
            <pc:docMk/>
            <pc:sldMk cId="1120061100" sldId="489"/>
            <ac:cxnSpMk id="16" creationId="{B61B8E46-8E25-40EB-AB43-B44B208C038C}"/>
          </ac:cxnSpMkLst>
        </pc:cxnChg>
        <pc:cxnChg chg="del">
          <ac:chgData name="Pekarskaya, Tatsiana" userId="488033cb-1b32-41d6-be9d-59f7526562ee" providerId="ADAL" clId="{78CA504D-BC9C-4F8F-8F57-3F4EDF684B55}" dt="2021-04-21T18:55:09.861" v="1846" actId="478"/>
          <ac:cxnSpMkLst>
            <pc:docMk/>
            <pc:sldMk cId="1120061100" sldId="489"/>
            <ac:cxnSpMk id="17" creationId="{EA087D3D-48EF-4948-BF30-7FF16C53B626}"/>
          </ac:cxnSpMkLst>
        </pc:cxnChg>
        <pc:cxnChg chg="del">
          <ac:chgData name="Pekarskaya, Tatsiana" userId="488033cb-1b32-41d6-be9d-59f7526562ee" providerId="ADAL" clId="{78CA504D-BC9C-4F8F-8F57-3F4EDF684B55}" dt="2021-04-21T18:55:12.013" v="1847" actId="478"/>
          <ac:cxnSpMkLst>
            <pc:docMk/>
            <pc:sldMk cId="1120061100" sldId="489"/>
            <ac:cxnSpMk id="19" creationId="{0BB95142-2618-48E0-90DC-BA9BF835DCEC}"/>
          </ac:cxnSpMkLst>
        </pc:cxnChg>
      </pc:sldChg>
      <pc:sldChg chg="modSp add">
        <pc:chgData name="Pekarskaya, Tatsiana" userId="488033cb-1b32-41d6-be9d-59f7526562ee" providerId="ADAL" clId="{78CA504D-BC9C-4F8F-8F57-3F4EDF684B55}" dt="2021-04-21T19:36:44.794" v="2333" actId="20577"/>
        <pc:sldMkLst>
          <pc:docMk/>
          <pc:sldMk cId="3269810913" sldId="490"/>
        </pc:sldMkLst>
        <pc:spChg chg="mod">
          <ac:chgData name="Pekarskaya, Tatsiana" userId="488033cb-1b32-41d6-be9d-59f7526562ee" providerId="ADAL" clId="{78CA504D-BC9C-4F8F-8F57-3F4EDF684B55}" dt="2021-04-21T19:36:20.346" v="2322" actId="20577"/>
          <ac:spMkLst>
            <pc:docMk/>
            <pc:sldMk cId="3269810913" sldId="490"/>
            <ac:spMk id="2" creationId="{E0DAB035-38F4-4ACF-87FD-261B5B722281}"/>
          </ac:spMkLst>
        </pc:spChg>
        <pc:spChg chg="mod">
          <ac:chgData name="Pekarskaya, Tatsiana" userId="488033cb-1b32-41d6-be9d-59f7526562ee" providerId="ADAL" clId="{78CA504D-BC9C-4F8F-8F57-3F4EDF684B55}" dt="2021-04-21T19:36:44.794" v="2333" actId="20577"/>
          <ac:spMkLst>
            <pc:docMk/>
            <pc:sldMk cId="3269810913" sldId="490"/>
            <ac:spMk id="3" creationId="{82F65C5F-7A64-4280-8684-7EC75D4C29DE}"/>
          </ac:spMkLst>
        </pc:spChg>
      </pc:sldChg>
      <pc:sldChg chg="modSp add">
        <pc:chgData name="Pekarskaya, Tatsiana" userId="488033cb-1b32-41d6-be9d-59f7526562ee" providerId="ADAL" clId="{78CA504D-BC9C-4F8F-8F57-3F4EDF684B55}" dt="2021-04-21T19:46:30.466" v="2491" actId="20577"/>
        <pc:sldMkLst>
          <pc:docMk/>
          <pc:sldMk cId="4077169152" sldId="491"/>
        </pc:sldMkLst>
        <pc:spChg chg="mod">
          <ac:chgData name="Pekarskaya, Tatsiana" userId="488033cb-1b32-41d6-be9d-59f7526562ee" providerId="ADAL" clId="{78CA504D-BC9C-4F8F-8F57-3F4EDF684B55}" dt="2021-04-21T19:46:17.601" v="2484" actId="20577"/>
          <ac:spMkLst>
            <pc:docMk/>
            <pc:sldMk cId="4077169152" sldId="491"/>
            <ac:spMk id="2" creationId="{E0DAB035-38F4-4ACF-87FD-261B5B722281}"/>
          </ac:spMkLst>
        </pc:spChg>
        <pc:spChg chg="mod">
          <ac:chgData name="Pekarskaya, Tatsiana" userId="488033cb-1b32-41d6-be9d-59f7526562ee" providerId="ADAL" clId="{78CA504D-BC9C-4F8F-8F57-3F4EDF684B55}" dt="2021-04-21T19:46:30.466" v="2491" actId="20577"/>
          <ac:spMkLst>
            <pc:docMk/>
            <pc:sldMk cId="4077169152" sldId="491"/>
            <ac:spMk id="3" creationId="{82F65C5F-7A64-4280-8684-7EC75D4C29DE}"/>
          </ac:spMkLst>
        </pc:spChg>
      </pc:sldChg>
      <pc:sldChg chg="modSp add modNotesTx">
        <pc:chgData name="Pekarskaya, Tatsiana" userId="488033cb-1b32-41d6-be9d-59f7526562ee" providerId="ADAL" clId="{78CA504D-BC9C-4F8F-8F57-3F4EDF684B55}" dt="2021-04-25T20:41:38.253" v="13872" actId="20577"/>
        <pc:sldMkLst>
          <pc:docMk/>
          <pc:sldMk cId="4095018834" sldId="492"/>
        </pc:sldMkLst>
        <pc:spChg chg="mod">
          <ac:chgData name="Pekarskaya, Tatsiana" userId="488033cb-1b32-41d6-be9d-59f7526562ee" providerId="ADAL" clId="{78CA504D-BC9C-4F8F-8F57-3F4EDF684B55}" dt="2021-04-25T20:39:43.674" v="13803" actId="20577"/>
          <ac:spMkLst>
            <pc:docMk/>
            <pc:sldMk cId="4095018834" sldId="492"/>
            <ac:spMk id="2" creationId="{0960C704-F1CE-425D-BADE-EC8A429BFC03}"/>
          </ac:spMkLst>
        </pc:spChg>
        <pc:spChg chg="mod">
          <ac:chgData name="Pekarskaya, Tatsiana" userId="488033cb-1b32-41d6-be9d-59f7526562ee" providerId="ADAL" clId="{78CA504D-BC9C-4F8F-8F57-3F4EDF684B55}" dt="2021-04-25T20:41:09.097" v="13860" actId="20577"/>
          <ac:spMkLst>
            <pc:docMk/>
            <pc:sldMk cId="4095018834" sldId="492"/>
            <ac:spMk id="3" creationId="{2CEC0F11-8E56-4370-999D-E348165F34AB}"/>
          </ac:spMkLst>
        </pc:spChg>
      </pc:sldChg>
      <pc:sldChg chg="modSp add del">
        <pc:chgData name="Pekarskaya, Tatsiana" userId="488033cb-1b32-41d6-be9d-59f7526562ee" providerId="ADAL" clId="{78CA504D-BC9C-4F8F-8F57-3F4EDF684B55}" dt="2021-04-25T20:39:14.619" v="13761" actId="2696"/>
        <pc:sldMkLst>
          <pc:docMk/>
          <pc:sldMk cId="3756990525" sldId="493"/>
        </pc:sldMkLst>
        <pc:spChg chg="mod">
          <ac:chgData name="Pekarskaya, Tatsiana" userId="488033cb-1b32-41d6-be9d-59f7526562ee" providerId="ADAL" clId="{78CA504D-BC9C-4F8F-8F57-3F4EDF684B55}" dt="2021-04-23T08:40:18.884" v="3110"/>
          <ac:spMkLst>
            <pc:docMk/>
            <pc:sldMk cId="3756990525" sldId="493"/>
            <ac:spMk id="2" creationId="{F31160C8-AED2-4A74-9812-DD572F6B7863}"/>
          </ac:spMkLst>
        </pc:spChg>
        <pc:spChg chg="mod">
          <ac:chgData name="Pekarskaya, Tatsiana" userId="488033cb-1b32-41d6-be9d-59f7526562ee" providerId="ADAL" clId="{78CA504D-BC9C-4F8F-8F57-3F4EDF684B55}" dt="2021-04-23T08:42:28.112" v="3112"/>
          <ac:spMkLst>
            <pc:docMk/>
            <pc:sldMk cId="3756990525" sldId="493"/>
            <ac:spMk id="3" creationId="{C2BF729E-75CD-4A50-8548-382E533F1320}"/>
          </ac:spMkLst>
        </pc:spChg>
      </pc:sldChg>
      <pc:sldChg chg="add modAnim modNotesTx">
        <pc:chgData name="Pekarskaya, Tatsiana" userId="488033cb-1b32-41d6-be9d-59f7526562ee" providerId="ADAL" clId="{78CA504D-BC9C-4F8F-8F57-3F4EDF684B55}" dt="2021-04-25T12:09:45.025" v="6005" actId="20577"/>
        <pc:sldMkLst>
          <pc:docMk/>
          <pc:sldMk cId="1774755171" sldId="494"/>
        </pc:sldMkLst>
      </pc:sldChg>
      <pc:sldChg chg="addSp delSp modSp add modAnim modNotesTx">
        <pc:chgData name="Pekarskaya, Tatsiana" userId="488033cb-1b32-41d6-be9d-59f7526562ee" providerId="ADAL" clId="{78CA504D-BC9C-4F8F-8F57-3F4EDF684B55}" dt="2021-04-25T13:03:05.704" v="7134" actId="20577"/>
        <pc:sldMkLst>
          <pc:docMk/>
          <pc:sldMk cId="3980474396" sldId="495"/>
        </pc:sldMkLst>
        <pc:spChg chg="del mod">
          <ac:chgData name="Pekarskaya, Tatsiana" userId="488033cb-1b32-41d6-be9d-59f7526562ee" providerId="ADAL" clId="{78CA504D-BC9C-4F8F-8F57-3F4EDF684B55}" dt="2021-04-25T12:34:38.036" v="6100" actId="478"/>
          <ac:spMkLst>
            <pc:docMk/>
            <pc:sldMk cId="3980474396" sldId="495"/>
            <ac:spMk id="2" creationId="{192B029A-2718-4984-BF09-8C43AA03B74A}"/>
          </ac:spMkLst>
        </pc:spChg>
        <pc:spChg chg="del mod">
          <ac:chgData name="Pekarskaya, Tatsiana" userId="488033cb-1b32-41d6-be9d-59f7526562ee" providerId="ADAL" clId="{78CA504D-BC9C-4F8F-8F57-3F4EDF684B55}" dt="2021-04-25T12:33:35.722" v="6080"/>
          <ac:spMkLst>
            <pc:docMk/>
            <pc:sldMk cId="3980474396" sldId="495"/>
            <ac:spMk id="3" creationId="{D5B818A0-9B93-4142-BB75-368EFD1152DF}"/>
          </ac:spMkLst>
        </pc:spChg>
        <pc:spChg chg="add del mod">
          <ac:chgData name="Pekarskaya, Tatsiana" userId="488033cb-1b32-41d6-be9d-59f7526562ee" providerId="ADAL" clId="{78CA504D-BC9C-4F8F-8F57-3F4EDF684B55}" dt="2021-04-25T12:34:40.526" v="6101" actId="478"/>
          <ac:spMkLst>
            <pc:docMk/>
            <pc:sldMk cId="3980474396" sldId="495"/>
            <ac:spMk id="5" creationId="{A4FAAE13-2908-4720-8AFE-3F247BDD1BEB}"/>
          </ac:spMkLst>
        </pc:spChg>
        <pc:spChg chg="add del mod">
          <ac:chgData name="Pekarskaya, Tatsiana" userId="488033cb-1b32-41d6-be9d-59f7526562ee" providerId="ADAL" clId="{78CA504D-BC9C-4F8F-8F57-3F4EDF684B55}" dt="2021-04-25T12:35:08.861" v="6111"/>
          <ac:spMkLst>
            <pc:docMk/>
            <pc:sldMk cId="3980474396" sldId="495"/>
            <ac:spMk id="6" creationId="{142DABBF-FF31-4CEA-A8E9-28CC9A0B5246}"/>
          </ac:spMkLst>
        </pc:spChg>
        <pc:spChg chg="add mod">
          <ac:chgData name="Pekarskaya, Tatsiana" userId="488033cb-1b32-41d6-be9d-59f7526562ee" providerId="ADAL" clId="{78CA504D-BC9C-4F8F-8F57-3F4EDF684B55}" dt="2021-04-25T12:40:32.838" v="6169" actId="1076"/>
          <ac:spMkLst>
            <pc:docMk/>
            <pc:sldMk cId="3980474396" sldId="495"/>
            <ac:spMk id="7" creationId="{6C9926D8-8619-4FB5-9AD5-C7CDAE809938}"/>
          </ac:spMkLst>
        </pc:spChg>
        <pc:spChg chg="add mod">
          <ac:chgData name="Pekarskaya, Tatsiana" userId="488033cb-1b32-41d6-be9d-59f7526562ee" providerId="ADAL" clId="{78CA504D-BC9C-4F8F-8F57-3F4EDF684B55}" dt="2021-04-25T12:41:02.045" v="6201" actId="404"/>
          <ac:spMkLst>
            <pc:docMk/>
            <pc:sldMk cId="3980474396" sldId="495"/>
            <ac:spMk id="9" creationId="{86299099-03F4-423C-9A90-011B0ABEF254}"/>
          </ac:spMkLst>
        </pc:spChg>
        <pc:picChg chg="add mod modCrop">
          <ac:chgData name="Pekarskaya, Tatsiana" userId="488033cb-1b32-41d6-be9d-59f7526562ee" providerId="ADAL" clId="{78CA504D-BC9C-4F8F-8F57-3F4EDF684B55}" dt="2021-04-25T12:41:23.626" v="6206" actId="1076"/>
          <ac:picMkLst>
            <pc:docMk/>
            <pc:sldMk cId="3980474396" sldId="495"/>
            <ac:picMk id="1026" creationId="{01F10F4A-8F18-4183-83EE-FD5902023D30}"/>
          </ac:picMkLst>
        </pc:picChg>
        <pc:cxnChg chg="add mod">
          <ac:chgData name="Pekarskaya, Tatsiana" userId="488033cb-1b32-41d6-be9d-59f7526562ee" providerId="ADAL" clId="{78CA504D-BC9C-4F8F-8F57-3F4EDF684B55}" dt="2021-04-25T12:55:41.302" v="6698" actId="13822"/>
          <ac:cxnSpMkLst>
            <pc:docMk/>
            <pc:sldMk cId="3980474396" sldId="495"/>
            <ac:cxnSpMk id="10" creationId="{A96597AF-8AC4-427A-BA06-D1A9D960E361}"/>
          </ac:cxnSpMkLst>
        </pc:cxnChg>
      </pc:sldChg>
      <pc:sldChg chg="addSp delSp modSp add modNotesTx">
        <pc:chgData name="Pekarskaya, Tatsiana" userId="488033cb-1b32-41d6-be9d-59f7526562ee" providerId="ADAL" clId="{78CA504D-BC9C-4F8F-8F57-3F4EDF684B55}" dt="2021-04-25T18:43:16.937" v="13112" actId="20577"/>
        <pc:sldMkLst>
          <pc:docMk/>
          <pc:sldMk cId="2447750414" sldId="496"/>
        </pc:sldMkLst>
        <pc:spChg chg="mod">
          <ac:chgData name="Pekarskaya, Tatsiana" userId="488033cb-1b32-41d6-be9d-59f7526562ee" providerId="ADAL" clId="{78CA504D-BC9C-4F8F-8F57-3F4EDF684B55}" dt="2021-04-25T18:40:19.038" v="12951" actId="20577"/>
          <ac:spMkLst>
            <pc:docMk/>
            <pc:sldMk cId="2447750414" sldId="496"/>
            <ac:spMk id="2" creationId="{579F777D-42C0-4DD9-BB3A-CF6F7684252A}"/>
          </ac:spMkLst>
        </pc:spChg>
        <pc:spChg chg="del">
          <ac:chgData name="Pekarskaya, Tatsiana" userId="488033cb-1b32-41d6-be9d-59f7526562ee" providerId="ADAL" clId="{78CA504D-BC9C-4F8F-8F57-3F4EDF684B55}" dt="2021-04-25T18:32:22.728" v="12594"/>
          <ac:spMkLst>
            <pc:docMk/>
            <pc:sldMk cId="2447750414" sldId="496"/>
            <ac:spMk id="3" creationId="{8B765F24-3DB0-47E7-995E-2BE850C0E2CA}"/>
          </ac:spMkLst>
        </pc:spChg>
        <pc:spChg chg="add del mod">
          <ac:chgData name="Pekarskaya, Tatsiana" userId="488033cb-1b32-41d6-be9d-59f7526562ee" providerId="ADAL" clId="{78CA504D-BC9C-4F8F-8F57-3F4EDF684B55}" dt="2021-04-25T18:40:03.452" v="12948" actId="478"/>
          <ac:spMkLst>
            <pc:docMk/>
            <pc:sldMk cId="2447750414" sldId="496"/>
            <ac:spMk id="5" creationId="{31B0CCAE-EECA-4126-926C-A301080D1D2B}"/>
          </ac:spMkLst>
        </pc:spChg>
        <pc:picChg chg="add del mod">
          <ac:chgData name="Pekarskaya, Tatsiana" userId="488033cb-1b32-41d6-be9d-59f7526562ee" providerId="ADAL" clId="{78CA504D-BC9C-4F8F-8F57-3F4EDF684B55}" dt="2021-04-25T18:39:53.265" v="12944" actId="478"/>
          <ac:picMkLst>
            <pc:docMk/>
            <pc:sldMk cId="2447750414" sldId="496"/>
            <ac:picMk id="2050" creationId="{662A15B5-539E-4C44-B28D-8B5C533C5743}"/>
          </ac:picMkLst>
        </pc:picChg>
        <pc:picChg chg="add mod">
          <ac:chgData name="Pekarskaya, Tatsiana" userId="488033cb-1b32-41d6-be9d-59f7526562ee" providerId="ADAL" clId="{78CA504D-BC9C-4F8F-8F57-3F4EDF684B55}" dt="2021-04-25T18:40:05.369" v="12949" actId="1076"/>
          <ac:picMkLst>
            <pc:docMk/>
            <pc:sldMk cId="2447750414" sldId="496"/>
            <ac:picMk id="2052" creationId="{CF448C56-BD21-4403-A0C3-3CBE35BAB39E}"/>
          </ac:picMkLst>
        </pc:picChg>
      </pc:sldChg>
      <pc:sldMasterChg chg="delSldLayout">
        <pc:chgData name="Pekarskaya, Tatsiana" userId="488033cb-1b32-41d6-be9d-59f7526562ee" providerId="ADAL" clId="{78CA504D-BC9C-4F8F-8F57-3F4EDF684B55}" dt="2021-04-21T18:44:43.727" v="1784" actId="2696"/>
        <pc:sldMasterMkLst>
          <pc:docMk/>
          <pc:sldMasterMk cId="923548447" sldId="2147483660"/>
        </pc:sldMasterMkLst>
      </pc:sldMasterChg>
    </pc:docChg>
  </pc:docChgLst>
  <pc:docChgLst>
    <pc:chgData name="Pekarskaya, Tatsiana" userId="488033cb-1b32-41d6-be9d-59f7526562ee" providerId="ADAL" clId="{FFC32D66-5B43-42E7-BE9C-DB603B8C0558}"/>
    <pc:docChg chg="undo redo custSel addSld delSld modSld sldOrd">
      <pc:chgData name="Pekarskaya, Tatsiana" userId="488033cb-1b32-41d6-be9d-59f7526562ee" providerId="ADAL" clId="{FFC32D66-5B43-42E7-BE9C-DB603B8C0558}" dt="2021-03-09T08:45:23.542" v="3262" actId="20577"/>
      <pc:docMkLst>
        <pc:docMk/>
      </pc:docMkLst>
      <pc:sldChg chg="modSp">
        <pc:chgData name="Pekarskaya, Tatsiana" userId="488033cb-1b32-41d6-be9d-59f7526562ee" providerId="ADAL" clId="{FFC32D66-5B43-42E7-BE9C-DB603B8C0558}" dt="2021-03-08T18:44:24.577" v="202" actId="20577"/>
        <pc:sldMkLst>
          <pc:docMk/>
          <pc:sldMk cId="429471054" sldId="256"/>
        </pc:sldMkLst>
        <pc:spChg chg="mod">
          <ac:chgData name="Pekarskaya, Tatsiana" userId="488033cb-1b32-41d6-be9d-59f7526562ee" providerId="ADAL" clId="{FFC32D66-5B43-42E7-BE9C-DB603B8C0558}" dt="2021-03-08T18:44:24.577" v="202" actId="20577"/>
          <ac:spMkLst>
            <pc:docMk/>
            <pc:sldMk cId="429471054" sldId="256"/>
            <ac:spMk id="5" creationId="{1A0095F8-98D7-4910-A38E-D9915094E096}"/>
          </ac:spMkLst>
        </pc:spChg>
      </pc:sldChg>
      <pc:sldChg chg="modSp">
        <pc:chgData name="Pekarskaya, Tatsiana" userId="488033cb-1b32-41d6-be9d-59f7526562ee" providerId="ADAL" clId="{FFC32D66-5B43-42E7-BE9C-DB603B8C0558}" dt="2021-03-08T21:17:44.761" v="2030" actId="13926"/>
        <pc:sldMkLst>
          <pc:docMk/>
          <pc:sldMk cId="3389053067" sldId="266"/>
        </pc:sldMkLst>
        <pc:spChg chg="mod">
          <ac:chgData name="Pekarskaya, Tatsiana" userId="488033cb-1b32-41d6-be9d-59f7526562ee" providerId="ADAL" clId="{FFC32D66-5B43-42E7-BE9C-DB603B8C0558}" dt="2021-03-08T21:17:44.761" v="2030" actId="13926"/>
          <ac:spMkLst>
            <pc:docMk/>
            <pc:sldMk cId="3389053067" sldId="266"/>
            <ac:spMk id="2" creationId="{B207B2C9-CD0C-44C5-9F0A-E340964B9DBC}"/>
          </ac:spMkLst>
        </pc:spChg>
      </pc:sldChg>
      <pc:sldChg chg="modSp add modNotesTx">
        <pc:chgData name="Pekarskaya, Tatsiana" userId="488033cb-1b32-41d6-be9d-59f7526562ee" providerId="ADAL" clId="{FFC32D66-5B43-42E7-BE9C-DB603B8C0558}" dt="2021-03-09T08:38:42.960" v="3253" actId="2710"/>
        <pc:sldMkLst>
          <pc:docMk/>
          <pc:sldMk cId="1534246332" sldId="327"/>
        </pc:sldMkLst>
        <pc:spChg chg="mod">
          <ac:chgData name="Pekarskaya, Tatsiana" userId="488033cb-1b32-41d6-be9d-59f7526562ee" providerId="ADAL" clId="{FFC32D66-5B43-42E7-BE9C-DB603B8C0558}" dt="2021-03-09T08:38:12.569" v="3248" actId="20577"/>
          <ac:spMkLst>
            <pc:docMk/>
            <pc:sldMk cId="1534246332" sldId="327"/>
            <ac:spMk id="4" creationId="{4632189E-0C85-466E-8062-F4139B9CBB6B}"/>
          </ac:spMkLst>
        </pc:spChg>
        <pc:spChg chg="mod">
          <ac:chgData name="Pekarskaya, Tatsiana" userId="488033cb-1b32-41d6-be9d-59f7526562ee" providerId="ADAL" clId="{FFC32D66-5B43-42E7-BE9C-DB603B8C0558}" dt="2021-03-09T08:38:42.960" v="3253" actId="2710"/>
          <ac:spMkLst>
            <pc:docMk/>
            <pc:sldMk cId="1534246332" sldId="327"/>
            <ac:spMk id="5" creationId="{EE970C6A-ADB2-4F64-934B-FDB02A6E63D7}"/>
          </ac:spMkLst>
        </pc:spChg>
      </pc:sldChg>
      <pc:sldChg chg="addSp delSp modSp add">
        <pc:chgData name="Pekarskaya, Tatsiana" userId="488033cb-1b32-41d6-be9d-59f7526562ee" providerId="ADAL" clId="{FFC32D66-5B43-42E7-BE9C-DB603B8C0558}" dt="2021-03-09T08:31:59.155" v="3198" actId="1076"/>
        <pc:sldMkLst>
          <pc:docMk/>
          <pc:sldMk cId="3558078896" sldId="328"/>
        </pc:sldMkLst>
        <pc:spChg chg="mod">
          <ac:chgData name="Pekarskaya, Tatsiana" userId="488033cb-1b32-41d6-be9d-59f7526562ee" providerId="ADAL" clId="{FFC32D66-5B43-42E7-BE9C-DB603B8C0558}" dt="2021-03-09T08:30:07.973" v="3182" actId="13926"/>
          <ac:spMkLst>
            <pc:docMk/>
            <pc:sldMk cId="3558078896" sldId="328"/>
            <ac:spMk id="2" creationId="{A2A6EECE-0E40-450E-90C3-BF057F39494E}"/>
          </ac:spMkLst>
        </pc:spChg>
        <pc:spChg chg="add del">
          <ac:chgData name="Pekarskaya, Tatsiana" userId="488033cb-1b32-41d6-be9d-59f7526562ee" providerId="ADAL" clId="{FFC32D66-5B43-42E7-BE9C-DB603B8C0558}" dt="2021-03-09T07:41:03.767" v="2594"/>
          <ac:spMkLst>
            <pc:docMk/>
            <pc:sldMk cId="3558078896" sldId="328"/>
            <ac:spMk id="3" creationId="{E02079F8-2FC0-461F-90D3-75592C2BDEAD}"/>
          </ac:spMkLst>
        </pc:spChg>
        <pc:spChg chg="add del">
          <ac:chgData name="Pekarskaya, Tatsiana" userId="488033cb-1b32-41d6-be9d-59f7526562ee" providerId="ADAL" clId="{FFC32D66-5B43-42E7-BE9C-DB603B8C0558}" dt="2021-03-09T07:41:07.048" v="2596"/>
          <ac:spMkLst>
            <pc:docMk/>
            <pc:sldMk cId="3558078896" sldId="328"/>
            <ac:spMk id="4" creationId="{62C9195F-45F8-4894-BE55-3BEC578D40A6}"/>
          </ac:spMkLst>
        </pc:spChg>
        <pc:spChg chg="mod">
          <ac:chgData name="Pekarskaya, Tatsiana" userId="488033cb-1b32-41d6-be9d-59f7526562ee" providerId="ADAL" clId="{FFC32D66-5B43-42E7-BE9C-DB603B8C0558}" dt="2021-03-09T07:45:37.416" v="2824" actId="1076"/>
          <ac:spMkLst>
            <pc:docMk/>
            <pc:sldMk cId="3558078896" sldId="328"/>
            <ac:spMk id="6" creationId="{19CFD0DB-7F96-4C81-A19B-7687836DEC54}"/>
          </ac:spMkLst>
        </pc:spChg>
        <pc:spChg chg="add del mod">
          <ac:chgData name="Pekarskaya, Tatsiana" userId="488033cb-1b32-41d6-be9d-59f7526562ee" providerId="ADAL" clId="{FFC32D66-5B43-42E7-BE9C-DB603B8C0558}" dt="2021-03-09T07:50:09.971" v="2851" actId="478"/>
          <ac:spMkLst>
            <pc:docMk/>
            <pc:sldMk cId="3558078896" sldId="328"/>
            <ac:spMk id="7" creationId="{14A91386-7C79-441D-86D3-41AEE861A221}"/>
          </ac:spMkLst>
        </pc:spChg>
        <pc:spChg chg="add mod">
          <ac:chgData name="Pekarskaya, Tatsiana" userId="488033cb-1b32-41d6-be9d-59f7526562ee" providerId="ADAL" clId="{FFC32D66-5B43-42E7-BE9C-DB603B8C0558}" dt="2021-03-09T07:57:25.109" v="2937" actId="164"/>
          <ac:spMkLst>
            <pc:docMk/>
            <pc:sldMk cId="3558078896" sldId="328"/>
            <ac:spMk id="8" creationId="{620FF258-3FED-40CC-9F58-8A77822E9035}"/>
          </ac:spMkLst>
        </pc:spChg>
        <pc:spChg chg="add del mod">
          <ac:chgData name="Pekarskaya, Tatsiana" userId="488033cb-1b32-41d6-be9d-59f7526562ee" providerId="ADAL" clId="{FFC32D66-5B43-42E7-BE9C-DB603B8C0558}" dt="2021-03-09T07:50:54.744" v="2858" actId="478"/>
          <ac:spMkLst>
            <pc:docMk/>
            <pc:sldMk cId="3558078896" sldId="328"/>
            <ac:spMk id="9" creationId="{D3FC803B-1B86-49D0-9670-D7B5F80D243C}"/>
          </ac:spMkLst>
        </pc:spChg>
        <pc:spChg chg="add mod">
          <ac:chgData name="Pekarskaya, Tatsiana" userId="488033cb-1b32-41d6-be9d-59f7526562ee" providerId="ADAL" clId="{FFC32D66-5B43-42E7-BE9C-DB603B8C0558}" dt="2021-03-09T07:57:25.109" v="2937" actId="164"/>
          <ac:spMkLst>
            <pc:docMk/>
            <pc:sldMk cId="3558078896" sldId="328"/>
            <ac:spMk id="10" creationId="{80558939-215E-4999-ACCA-49F772F320DD}"/>
          </ac:spMkLst>
        </pc:spChg>
        <pc:spChg chg="add mod">
          <ac:chgData name="Pekarskaya, Tatsiana" userId="488033cb-1b32-41d6-be9d-59f7526562ee" providerId="ADAL" clId="{FFC32D66-5B43-42E7-BE9C-DB603B8C0558}" dt="2021-03-09T07:57:25.109" v="2937" actId="164"/>
          <ac:spMkLst>
            <pc:docMk/>
            <pc:sldMk cId="3558078896" sldId="328"/>
            <ac:spMk id="20" creationId="{FC7A3AF3-9D61-4B45-8563-F37D938B326A}"/>
          </ac:spMkLst>
        </pc:spChg>
        <pc:spChg chg="add mod">
          <ac:chgData name="Pekarskaya, Tatsiana" userId="488033cb-1b32-41d6-be9d-59f7526562ee" providerId="ADAL" clId="{FFC32D66-5B43-42E7-BE9C-DB603B8C0558}" dt="2021-03-09T08:31:59.155" v="3198" actId="1076"/>
          <ac:spMkLst>
            <pc:docMk/>
            <pc:sldMk cId="3558078896" sldId="328"/>
            <ac:spMk id="36" creationId="{8AE7C5C7-DF29-46AC-AF75-7E55A24E1637}"/>
          </ac:spMkLst>
        </pc:spChg>
        <pc:grpChg chg="add del mod">
          <ac:chgData name="Pekarskaya, Tatsiana" userId="488033cb-1b32-41d6-be9d-59f7526562ee" providerId="ADAL" clId="{FFC32D66-5B43-42E7-BE9C-DB603B8C0558}" dt="2021-03-09T08:27:01.109" v="3063" actId="478"/>
          <ac:grpSpMkLst>
            <pc:docMk/>
            <pc:sldMk cId="3558078896" sldId="328"/>
            <ac:grpSpMk id="35" creationId="{9FCB25C5-FF45-4145-BC88-0194303B0029}"/>
          </ac:grpSpMkLst>
        </pc:grpChg>
        <pc:picChg chg="add del mod ord">
          <ac:chgData name="Pekarskaya, Tatsiana" userId="488033cb-1b32-41d6-be9d-59f7526562ee" providerId="ADAL" clId="{FFC32D66-5B43-42E7-BE9C-DB603B8C0558}" dt="2021-03-09T07:55:56.321" v="2917" actId="478"/>
          <ac:picMkLst>
            <pc:docMk/>
            <pc:sldMk cId="3558078896" sldId="328"/>
            <ac:picMk id="5" creationId="{5171CAB2-93F2-4842-9B4D-7DDCA576AF46}"/>
          </ac:picMkLst>
        </pc:picChg>
        <pc:picChg chg="add mod ord">
          <ac:chgData name="Pekarskaya, Tatsiana" userId="488033cb-1b32-41d6-be9d-59f7526562ee" providerId="ADAL" clId="{FFC32D66-5B43-42E7-BE9C-DB603B8C0558}" dt="2021-03-09T07:57:25.109" v="2937" actId="164"/>
          <ac:picMkLst>
            <pc:docMk/>
            <pc:sldMk cId="3558078896" sldId="328"/>
            <ac:picMk id="27" creationId="{4D175637-F2D9-463F-B661-BD05F9E0842E}"/>
          </ac:picMkLst>
        </pc:picChg>
        <pc:cxnChg chg="add mod">
          <ac:chgData name="Pekarskaya, Tatsiana" userId="488033cb-1b32-41d6-be9d-59f7526562ee" providerId="ADAL" clId="{FFC32D66-5B43-42E7-BE9C-DB603B8C0558}" dt="2021-03-09T08:27:01.109" v="3063" actId="478"/>
          <ac:cxnSpMkLst>
            <pc:docMk/>
            <pc:sldMk cId="3558078896" sldId="328"/>
            <ac:cxnSpMk id="11" creationId="{0ABD68C5-3162-45D5-885E-81E9484BA6C2}"/>
          </ac:cxnSpMkLst>
        </pc:cxnChg>
        <pc:cxnChg chg="add del mod">
          <ac:chgData name="Pekarskaya, Tatsiana" userId="488033cb-1b32-41d6-be9d-59f7526562ee" providerId="ADAL" clId="{FFC32D66-5B43-42E7-BE9C-DB603B8C0558}" dt="2021-03-09T07:50:57.362" v="2859" actId="478"/>
          <ac:cxnSpMkLst>
            <pc:docMk/>
            <pc:sldMk cId="3558078896" sldId="328"/>
            <ac:cxnSpMk id="12" creationId="{961D7447-01EB-4A4B-AB03-238297B1E94D}"/>
          </ac:cxnSpMkLst>
        </pc:cxnChg>
        <pc:cxnChg chg="add mod">
          <ac:chgData name="Pekarskaya, Tatsiana" userId="488033cb-1b32-41d6-be9d-59f7526562ee" providerId="ADAL" clId="{FFC32D66-5B43-42E7-BE9C-DB603B8C0558}" dt="2021-03-09T08:27:01.109" v="3063" actId="478"/>
          <ac:cxnSpMkLst>
            <pc:docMk/>
            <pc:sldMk cId="3558078896" sldId="328"/>
            <ac:cxnSpMk id="13" creationId="{8BED5EF8-99F1-4D6B-A56B-9EDF281E2B11}"/>
          </ac:cxnSpMkLst>
        </pc:cxnChg>
        <pc:cxnChg chg="add mod">
          <ac:chgData name="Pekarskaya, Tatsiana" userId="488033cb-1b32-41d6-be9d-59f7526562ee" providerId="ADAL" clId="{FFC32D66-5B43-42E7-BE9C-DB603B8C0558}" dt="2021-03-09T08:27:01.109" v="3063" actId="478"/>
          <ac:cxnSpMkLst>
            <pc:docMk/>
            <pc:sldMk cId="3558078896" sldId="328"/>
            <ac:cxnSpMk id="21" creationId="{A5930761-0BC9-4D4A-8D1F-ADCDD0162F90}"/>
          </ac:cxnSpMkLst>
        </pc:cxnChg>
      </pc:sldChg>
      <pc:sldChg chg="addSp delSp modSp add">
        <pc:chgData name="Pekarskaya, Tatsiana" userId="488033cb-1b32-41d6-be9d-59f7526562ee" providerId="ADAL" clId="{FFC32D66-5B43-42E7-BE9C-DB603B8C0558}" dt="2021-03-09T08:31:36.408" v="3195" actId="20577"/>
        <pc:sldMkLst>
          <pc:docMk/>
          <pc:sldMk cId="3654788673" sldId="329"/>
        </pc:sldMkLst>
        <pc:spChg chg="mod">
          <ac:chgData name="Pekarskaya, Tatsiana" userId="488033cb-1b32-41d6-be9d-59f7526562ee" providerId="ADAL" clId="{FFC32D66-5B43-42E7-BE9C-DB603B8C0558}" dt="2021-03-09T08:31:36.408" v="3195" actId="20577"/>
          <ac:spMkLst>
            <pc:docMk/>
            <pc:sldMk cId="3654788673" sldId="329"/>
            <ac:spMk id="2" creationId="{6C9BCECA-A9E6-4187-99C4-F6FC29014C9F}"/>
          </ac:spMkLst>
        </pc:spChg>
        <pc:spChg chg="del">
          <ac:chgData name="Pekarskaya, Tatsiana" userId="488033cb-1b32-41d6-be9d-59f7526562ee" providerId="ADAL" clId="{FFC32D66-5B43-42E7-BE9C-DB603B8C0558}" dt="2021-03-09T07:57:34.603" v="2938" actId="478"/>
          <ac:spMkLst>
            <pc:docMk/>
            <pc:sldMk cId="3654788673" sldId="329"/>
            <ac:spMk id="4" creationId="{933F969B-0907-48E9-B661-B3A5138889B1}"/>
          </ac:spMkLst>
        </pc:spChg>
        <pc:spChg chg="del">
          <ac:chgData name="Pekarskaya, Tatsiana" userId="488033cb-1b32-41d6-be9d-59f7526562ee" providerId="ADAL" clId="{FFC32D66-5B43-42E7-BE9C-DB603B8C0558}" dt="2021-03-09T07:57:34.603" v="2938" actId="478"/>
          <ac:spMkLst>
            <pc:docMk/>
            <pc:sldMk cId="3654788673" sldId="329"/>
            <ac:spMk id="6" creationId="{C5D856E0-587F-40A2-A34A-31AE68AADC0A}"/>
          </ac:spMkLst>
        </pc:spChg>
        <pc:spChg chg="del">
          <ac:chgData name="Pekarskaya, Tatsiana" userId="488033cb-1b32-41d6-be9d-59f7526562ee" providerId="ADAL" clId="{FFC32D66-5B43-42E7-BE9C-DB603B8C0558}" dt="2021-03-09T07:57:34.603" v="2938" actId="478"/>
          <ac:spMkLst>
            <pc:docMk/>
            <pc:sldMk cId="3654788673" sldId="329"/>
            <ac:spMk id="8" creationId="{B11D5DF7-CAA9-4663-9CE5-3B0A4A5AA326}"/>
          </ac:spMkLst>
        </pc:spChg>
        <pc:spChg chg="del">
          <ac:chgData name="Pekarskaya, Tatsiana" userId="488033cb-1b32-41d6-be9d-59f7526562ee" providerId="ADAL" clId="{FFC32D66-5B43-42E7-BE9C-DB603B8C0558}" dt="2021-03-09T07:57:34.603" v="2938" actId="478"/>
          <ac:spMkLst>
            <pc:docMk/>
            <pc:sldMk cId="3654788673" sldId="329"/>
            <ac:spMk id="9" creationId="{D906BB50-618A-4603-BC18-22D257819966}"/>
          </ac:spMkLst>
        </pc:spChg>
        <pc:spChg chg="mod">
          <ac:chgData name="Pekarskaya, Tatsiana" userId="488033cb-1b32-41d6-be9d-59f7526562ee" providerId="ADAL" clId="{FFC32D66-5B43-42E7-BE9C-DB603B8C0558}" dt="2021-03-09T07:58:14.764" v="2947" actId="164"/>
          <ac:spMkLst>
            <pc:docMk/>
            <pc:sldMk cId="3654788673" sldId="329"/>
            <ac:spMk id="17" creationId="{C5BD296E-B3A6-4688-8B2E-2FC9FBBA34B0}"/>
          </ac:spMkLst>
        </pc:spChg>
        <pc:grpChg chg="add mod">
          <ac:chgData name="Pekarskaya, Tatsiana" userId="488033cb-1b32-41d6-be9d-59f7526562ee" providerId="ADAL" clId="{FFC32D66-5B43-42E7-BE9C-DB603B8C0558}" dt="2021-03-09T07:58:18.578" v="2948" actId="1076"/>
          <ac:grpSpMkLst>
            <pc:docMk/>
            <pc:sldMk cId="3654788673" sldId="329"/>
            <ac:grpSpMk id="7" creationId="{EB0D2485-0909-4475-8228-0E23DC438811}"/>
          </ac:grpSpMkLst>
        </pc:grpChg>
        <pc:grpChg chg="add mod">
          <ac:chgData name="Pekarskaya, Tatsiana" userId="488033cb-1b32-41d6-be9d-59f7526562ee" providerId="ADAL" clId="{FFC32D66-5B43-42E7-BE9C-DB603B8C0558}" dt="2021-03-09T07:57:38.088" v="2940" actId="1076"/>
          <ac:grpSpMkLst>
            <pc:docMk/>
            <pc:sldMk cId="3654788673" sldId="329"/>
            <ac:grpSpMk id="12" creationId="{D18C31D2-5A56-4604-8EA4-1D8EE79FC2EF}"/>
          </ac:grpSpMkLst>
        </pc:grpChg>
        <pc:picChg chg="del">
          <ac:chgData name="Pekarskaya, Tatsiana" userId="488033cb-1b32-41d6-be9d-59f7526562ee" providerId="ADAL" clId="{FFC32D66-5B43-42E7-BE9C-DB603B8C0558}" dt="2021-03-09T07:57:41.283" v="2942" actId="478"/>
          <ac:picMkLst>
            <pc:docMk/>
            <pc:sldMk cId="3654788673" sldId="329"/>
            <ac:picMk id="3" creationId="{06415A1F-1715-4826-8279-BD50FA3318C7}"/>
          </ac:picMkLst>
        </pc:picChg>
        <pc:picChg chg="add mod">
          <ac:chgData name="Pekarskaya, Tatsiana" userId="488033cb-1b32-41d6-be9d-59f7526562ee" providerId="ADAL" clId="{FFC32D66-5B43-42E7-BE9C-DB603B8C0558}" dt="2021-03-09T07:58:14.764" v="2947" actId="164"/>
          <ac:picMkLst>
            <pc:docMk/>
            <pc:sldMk cId="3654788673" sldId="329"/>
            <ac:picMk id="5" creationId="{2A7EB589-4E1B-4974-9491-3A23E9439013}"/>
          </ac:picMkLst>
        </pc:picChg>
        <pc:cxnChg chg="del">
          <ac:chgData name="Pekarskaya, Tatsiana" userId="488033cb-1b32-41d6-be9d-59f7526562ee" providerId="ADAL" clId="{FFC32D66-5B43-42E7-BE9C-DB603B8C0558}" dt="2021-03-09T07:57:34.603" v="2938" actId="478"/>
          <ac:cxnSpMkLst>
            <pc:docMk/>
            <pc:sldMk cId="3654788673" sldId="329"/>
            <ac:cxnSpMk id="11" creationId="{4E06DF6E-DB43-41DC-B3D3-B4EC1C589953}"/>
          </ac:cxnSpMkLst>
        </pc:cxnChg>
        <pc:cxnChg chg="del">
          <ac:chgData name="Pekarskaya, Tatsiana" userId="488033cb-1b32-41d6-be9d-59f7526562ee" providerId="ADAL" clId="{FFC32D66-5B43-42E7-BE9C-DB603B8C0558}" dt="2021-03-09T07:57:34.603" v="2938" actId="478"/>
          <ac:cxnSpMkLst>
            <pc:docMk/>
            <pc:sldMk cId="3654788673" sldId="329"/>
            <ac:cxnSpMk id="13" creationId="{5F3D5231-B712-4FEC-9042-6920A2509D90}"/>
          </ac:cxnSpMkLst>
        </pc:cxnChg>
        <pc:cxnChg chg="del">
          <ac:chgData name="Pekarskaya, Tatsiana" userId="488033cb-1b32-41d6-be9d-59f7526562ee" providerId="ADAL" clId="{FFC32D66-5B43-42E7-BE9C-DB603B8C0558}" dt="2021-03-09T07:57:34.603" v="2938" actId="478"/>
          <ac:cxnSpMkLst>
            <pc:docMk/>
            <pc:sldMk cId="3654788673" sldId="329"/>
            <ac:cxnSpMk id="14" creationId="{F6D66AF1-71BB-43E3-B02E-7DE584A4244C}"/>
          </ac:cxnSpMkLst>
        </pc:cxnChg>
      </pc:sldChg>
      <pc:sldChg chg="addSp delSp modSp add">
        <pc:chgData name="Pekarskaya, Tatsiana" userId="488033cb-1b32-41d6-be9d-59f7526562ee" providerId="ADAL" clId="{FFC32D66-5B43-42E7-BE9C-DB603B8C0558}" dt="2021-03-09T08:37:19.639" v="3242" actId="164"/>
        <pc:sldMkLst>
          <pc:docMk/>
          <pc:sldMk cId="2880573088" sldId="330"/>
        </pc:sldMkLst>
        <pc:spChg chg="mod">
          <ac:chgData name="Pekarskaya, Tatsiana" userId="488033cb-1b32-41d6-be9d-59f7526562ee" providerId="ADAL" clId="{FFC32D66-5B43-42E7-BE9C-DB603B8C0558}" dt="2021-03-09T08:33:08.420" v="3213" actId="20577"/>
          <ac:spMkLst>
            <pc:docMk/>
            <pc:sldMk cId="2880573088" sldId="330"/>
            <ac:spMk id="2" creationId="{782AC137-1A12-4576-9FD4-D61F038A7B3E}"/>
          </ac:spMkLst>
        </pc:spChg>
        <pc:spChg chg="del">
          <ac:chgData name="Pekarskaya, Tatsiana" userId="488033cb-1b32-41d6-be9d-59f7526562ee" providerId="ADAL" clId="{FFC32D66-5B43-42E7-BE9C-DB603B8C0558}" dt="2021-03-09T08:27:16.588" v="3065" actId="478"/>
          <ac:spMkLst>
            <pc:docMk/>
            <pc:sldMk cId="2880573088" sldId="330"/>
            <ac:spMk id="7" creationId="{E9279212-F8ED-4840-A8FB-5EB415720499}"/>
          </ac:spMkLst>
        </pc:spChg>
        <pc:spChg chg="mod">
          <ac:chgData name="Pekarskaya, Tatsiana" userId="488033cb-1b32-41d6-be9d-59f7526562ee" providerId="ADAL" clId="{FFC32D66-5B43-42E7-BE9C-DB603B8C0558}" dt="2021-03-09T08:37:19.639" v="3242" actId="164"/>
          <ac:spMkLst>
            <pc:docMk/>
            <pc:sldMk cId="2880573088" sldId="330"/>
            <ac:spMk id="9" creationId="{F3759C38-3753-415E-9EE4-B431E7FA8FC3}"/>
          </ac:spMkLst>
        </pc:spChg>
        <pc:spChg chg="mod">
          <ac:chgData name="Pekarskaya, Tatsiana" userId="488033cb-1b32-41d6-be9d-59f7526562ee" providerId="ADAL" clId="{FFC32D66-5B43-42E7-BE9C-DB603B8C0558}" dt="2021-03-09T08:37:19.639" v="3242" actId="164"/>
          <ac:spMkLst>
            <pc:docMk/>
            <pc:sldMk cId="2880573088" sldId="330"/>
            <ac:spMk id="10" creationId="{F66F4E67-6B0A-41B6-89D0-72B952F69AD1}"/>
          </ac:spMkLst>
        </pc:spChg>
        <pc:spChg chg="mod">
          <ac:chgData name="Pekarskaya, Tatsiana" userId="488033cb-1b32-41d6-be9d-59f7526562ee" providerId="ADAL" clId="{FFC32D66-5B43-42E7-BE9C-DB603B8C0558}" dt="2021-03-09T08:37:19.639" v="3242" actId="164"/>
          <ac:spMkLst>
            <pc:docMk/>
            <pc:sldMk cId="2880573088" sldId="330"/>
            <ac:spMk id="11" creationId="{02AEE228-510D-4EDD-BDA6-4EB0A9F9671B}"/>
          </ac:spMkLst>
        </pc:spChg>
        <pc:spChg chg="mod">
          <ac:chgData name="Pekarskaya, Tatsiana" userId="488033cb-1b32-41d6-be9d-59f7526562ee" providerId="ADAL" clId="{FFC32D66-5B43-42E7-BE9C-DB603B8C0558}" dt="2021-03-09T08:37:19.639" v="3242" actId="164"/>
          <ac:spMkLst>
            <pc:docMk/>
            <pc:sldMk cId="2880573088" sldId="330"/>
            <ac:spMk id="13" creationId="{8695791B-9A63-4910-AED5-9874A6CD1789}"/>
          </ac:spMkLst>
        </pc:spChg>
        <pc:spChg chg="mod">
          <ac:chgData name="Pekarskaya, Tatsiana" userId="488033cb-1b32-41d6-be9d-59f7526562ee" providerId="ADAL" clId="{FFC32D66-5B43-42E7-BE9C-DB603B8C0558}" dt="2021-03-09T08:31:12.523" v="3185" actId="164"/>
          <ac:spMkLst>
            <pc:docMk/>
            <pc:sldMk cId="2880573088" sldId="330"/>
            <ac:spMk id="22" creationId="{40E22B58-F2B5-4078-B29A-C83414824606}"/>
          </ac:spMkLst>
        </pc:spChg>
        <pc:spChg chg="mod">
          <ac:chgData name="Pekarskaya, Tatsiana" userId="488033cb-1b32-41d6-be9d-59f7526562ee" providerId="ADAL" clId="{FFC32D66-5B43-42E7-BE9C-DB603B8C0558}" dt="2021-03-09T08:31:12.523" v="3185" actId="164"/>
          <ac:spMkLst>
            <pc:docMk/>
            <pc:sldMk cId="2880573088" sldId="330"/>
            <ac:spMk id="24" creationId="{95EFE18A-79AC-4AF5-9B80-4F39059D6909}"/>
          </ac:spMkLst>
        </pc:spChg>
        <pc:spChg chg="mod">
          <ac:chgData name="Pekarskaya, Tatsiana" userId="488033cb-1b32-41d6-be9d-59f7526562ee" providerId="ADAL" clId="{FFC32D66-5B43-42E7-BE9C-DB603B8C0558}" dt="2021-03-09T08:31:12.523" v="3185" actId="164"/>
          <ac:spMkLst>
            <pc:docMk/>
            <pc:sldMk cId="2880573088" sldId="330"/>
            <ac:spMk id="26" creationId="{4D85A537-F9C8-48C4-A21A-337B658B8864}"/>
          </ac:spMkLst>
        </pc:spChg>
        <pc:grpChg chg="add mod">
          <ac:chgData name="Pekarskaya, Tatsiana" userId="488033cb-1b32-41d6-be9d-59f7526562ee" providerId="ADAL" clId="{FFC32D66-5B43-42E7-BE9C-DB603B8C0558}" dt="2021-03-09T08:31:17.008" v="3186" actId="1076"/>
          <ac:grpSpMkLst>
            <pc:docMk/>
            <pc:sldMk cId="2880573088" sldId="330"/>
            <ac:grpSpMk id="8" creationId="{B7190EF4-C7BA-4260-B838-D01DDC6D9DDE}"/>
          </ac:grpSpMkLst>
        </pc:grpChg>
        <pc:grpChg chg="add mod">
          <ac:chgData name="Pekarskaya, Tatsiana" userId="488033cb-1b32-41d6-be9d-59f7526562ee" providerId="ADAL" clId="{FFC32D66-5B43-42E7-BE9C-DB603B8C0558}" dt="2021-03-09T08:37:19.639" v="3242" actId="164"/>
          <ac:grpSpMkLst>
            <pc:docMk/>
            <pc:sldMk cId="2880573088" sldId="330"/>
            <ac:grpSpMk id="14" creationId="{51E3769C-49CC-4F04-9F69-D65DF1BA0B3A}"/>
          </ac:grpSpMkLst>
        </pc:grpChg>
        <pc:picChg chg="add del mod">
          <ac:chgData name="Pekarskaya, Tatsiana" userId="488033cb-1b32-41d6-be9d-59f7526562ee" providerId="ADAL" clId="{FFC32D66-5B43-42E7-BE9C-DB603B8C0558}" dt="2021-03-09T08:35:43.078" v="3217" actId="478"/>
          <ac:picMkLst>
            <pc:docMk/>
            <pc:sldMk cId="2880573088" sldId="330"/>
            <ac:picMk id="12" creationId="{F10B23D2-A612-475B-86B2-8094A931F3ED}"/>
          </ac:picMkLst>
        </pc:picChg>
        <pc:picChg chg="add mod ord">
          <ac:chgData name="Pekarskaya, Tatsiana" userId="488033cb-1b32-41d6-be9d-59f7526562ee" providerId="ADAL" clId="{FFC32D66-5B43-42E7-BE9C-DB603B8C0558}" dt="2021-03-09T08:37:19.639" v="3242" actId="164"/>
          <ac:picMkLst>
            <pc:docMk/>
            <pc:sldMk cId="2880573088" sldId="330"/>
            <ac:picMk id="19" creationId="{6EA8BD0B-77DD-4733-8A78-8550BBF8D60E}"/>
          </ac:picMkLst>
        </pc:picChg>
        <pc:picChg chg="mod">
          <ac:chgData name="Pekarskaya, Tatsiana" userId="488033cb-1b32-41d6-be9d-59f7526562ee" providerId="ADAL" clId="{FFC32D66-5B43-42E7-BE9C-DB603B8C0558}" dt="2021-03-09T08:31:12.523" v="3185" actId="164"/>
          <ac:picMkLst>
            <pc:docMk/>
            <pc:sldMk cId="2880573088" sldId="330"/>
            <ac:picMk id="20" creationId="{822523E6-1DBE-416E-BFDF-9A82DEB5E173}"/>
          </ac:picMkLst>
        </pc:picChg>
        <pc:picChg chg="mod">
          <ac:chgData name="Pekarskaya, Tatsiana" userId="488033cb-1b32-41d6-be9d-59f7526562ee" providerId="ADAL" clId="{FFC32D66-5B43-42E7-BE9C-DB603B8C0558}" dt="2021-03-09T08:31:12.523" v="3185" actId="164"/>
          <ac:picMkLst>
            <pc:docMk/>
            <pc:sldMk cId="2880573088" sldId="330"/>
            <ac:picMk id="21" creationId="{0BE5BCAA-B943-4331-9F50-7921FF24580C}"/>
          </ac:picMkLst>
        </pc:picChg>
        <pc:cxnChg chg="mod">
          <ac:chgData name="Pekarskaya, Tatsiana" userId="488033cb-1b32-41d6-be9d-59f7526562ee" providerId="ADAL" clId="{FFC32D66-5B43-42E7-BE9C-DB603B8C0558}" dt="2021-03-09T08:37:19.639" v="3242" actId="164"/>
          <ac:cxnSpMkLst>
            <pc:docMk/>
            <pc:sldMk cId="2880573088" sldId="330"/>
            <ac:cxnSpMk id="15" creationId="{3296856B-CF84-45D6-B47C-EF45A813466C}"/>
          </ac:cxnSpMkLst>
        </pc:cxnChg>
        <pc:cxnChg chg="mod">
          <ac:chgData name="Pekarskaya, Tatsiana" userId="488033cb-1b32-41d6-be9d-59f7526562ee" providerId="ADAL" clId="{FFC32D66-5B43-42E7-BE9C-DB603B8C0558}" dt="2021-03-09T08:37:19.639" v="3242" actId="164"/>
          <ac:cxnSpMkLst>
            <pc:docMk/>
            <pc:sldMk cId="2880573088" sldId="330"/>
            <ac:cxnSpMk id="16" creationId="{FE6907A9-0A74-4B7C-9BC0-4D032C895A77}"/>
          </ac:cxnSpMkLst>
        </pc:cxnChg>
        <pc:cxnChg chg="mod">
          <ac:chgData name="Pekarskaya, Tatsiana" userId="488033cb-1b32-41d6-be9d-59f7526562ee" providerId="ADAL" clId="{FFC32D66-5B43-42E7-BE9C-DB603B8C0558}" dt="2021-03-09T08:37:19.639" v="3242" actId="164"/>
          <ac:cxnSpMkLst>
            <pc:docMk/>
            <pc:sldMk cId="2880573088" sldId="330"/>
            <ac:cxnSpMk id="17" creationId="{A60CE0DB-4308-4BCD-A564-E5C22AD42BA2}"/>
          </ac:cxnSpMkLst>
        </pc:cxnChg>
        <pc:cxnChg chg="mod">
          <ac:chgData name="Pekarskaya, Tatsiana" userId="488033cb-1b32-41d6-be9d-59f7526562ee" providerId="ADAL" clId="{FFC32D66-5B43-42E7-BE9C-DB603B8C0558}" dt="2021-03-09T08:37:19.639" v="3242" actId="164"/>
          <ac:cxnSpMkLst>
            <pc:docMk/>
            <pc:sldMk cId="2880573088" sldId="330"/>
            <ac:cxnSpMk id="18" creationId="{31B555BE-CEE9-482B-926E-FF277959C061}"/>
          </ac:cxnSpMkLst>
        </pc:cxnChg>
      </pc:sldChg>
      <pc:sldChg chg="modSp add">
        <pc:chgData name="Pekarskaya, Tatsiana" userId="488033cb-1b32-41d6-be9d-59f7526562ee" providerId="ADAL" clId="{FFC32D66-5B43-42E7-BE9C-DB603B8C0558}" dt="2021-03-08T19:40:03.149" v="712"/>
        <pc:sldMkLst>
          <pc:docMk/>
          <pc:sldMk cId="2190181555" sldId="351"/>
        </pc:sldMkLst>
        <pc:spChg chg="mod">
          <ac:chgData name="Pekarskaya, Tatsiana" userId="488033cb-1b32-41d6-be9d-59f7526562ee" providerId="ADAL" clId="{FFC32D66-5B43-42E7-BE9C-DB603B8C0558}" dt="2021-03-08T19:40:03.149" v="712"/>
          <ac:spMkLst>
            <pc:docMk/>
            <pc:sldMk cId="2190181555" sldId="351"/>
            <ac:spMk id="2" creationId="{4684F10F-4763-481D-9418-52514BD52106}"/>
          </ac:spMkLst>
        </pc:spChg>
      </pc:sldChg>
      <pc:sldChg chg="addSp modSp add ord">
        <pc:chgData name="Pekarskaya, Tatsiana" userId="488033cb-1b32-41d6-be9d-59f7526562ee" providerId="ADAL" clId="{FFC32D66-5B43-42E7-BE9C-DB603B8C0558}" dt="2021-03-09T08:21:49.756" v="2998" actId="13926"/>
        <pc:sldMkLst>
          <pc:docMk/>
          <pc:sldMk cId="4251041755" sldId="356"/>
        </pc:sldMkLst>
        <pc:spChg chg="mod">
          <ac:chgData name="Pekarskaya, Tatsiana" userId="488033cb-1b32-41d6-be9d-59f7526562ee" providerId="ADAL" clId="{FFC32D66-5B43-42E7-BE9C-DB603B8C0558}" dt="2021-03-08T20:44:51.932" v="1443" actId="1076"/>
          <ac:spMkLst>
            <pc:docMk/>
            <pc:sldMk cId="4251041755" sldId="356"/>
            <ac:spMk id="2" creationId="{8E938A0C-5265-4974-BA8F-D3B18D735D77}"/>
          </ac:spMkLst>
        </pc:spChg>
        <pc:spChg chg="mod">
          <ac:chgData name="Pekarskaya, Tatsiana" userId="488033cb-1b32-41d6-be9d-59f7526562ee" providerId="ADAL" clId="{FFC32D66-5B43-42E7-BE9C-DB603B8C0558}" dt="2021-03-09T07:31:30.823" v="2378" actId="20577"/>
          <ac:spMkLst>
            <pc:docMk/>
            <pc:sldMk cId="4251041755" sldId="356"/>
            <ac:spMk id="3" creationId="{D79216A2-70FD-471F-81BD-5B0A44EBDA29}"/>
          </ac:spMkLst>
        </pc:spChg>
        <pc:spChg chg="add mod">
          <ac:chgData name="Pekarskaya, Tatsiana" userId="488033cb-1b32-41d6-be9d-59f7526562ee" providerId="ADAL" clId="{FFC32D66-5B43-42E7-BE9C-DB603B8C0558}" dt="2021-03-08T21:12:33.638" v="1970" actId="1076"/>
          <ac:spMkLst>
            <pc:docMk/>
            <pc:sldMk cId="4251041755" sldId="356"/>
            <ac:spMk id="4" creationId="{224584A2-2B36-4A9F-A516-349304949630}"/>
          </ac:spMkLst>
        </pc:spChg>
        <pc:spChg chg="add mod">
          <ac:chgData name="Pekarskaya, Tatsiana" userId="488033cb-1b32-41d6-be9d-59f7526562ee" providerId="ADAL" clId="{FFC32D66-5B43-42E7-BE9C-DB603B8C0558}" dt="2021-03-09T08:21:49.756" v="2998" actId="13926"/>
          <ac:spMkLst>
            <pc:docMk/>
            <pc:sldMk cId="4251041755" sldId="356"/>
            <ac:spMk id="5" creationId="{7917F08A-8975-44E8-9C96-EC07A01725AB}"/>
          </ac:spMkLst>
        </pc:spChg>
      </pc:sldChg>
      <pc:sldChg chg="addSp delSp modSp add modNotesTx">
        <pc:chgData name="Pekarskaya, Tatsiana" userId="488033cb-1b32-41d6-be9d-59f7526562ee" providerId="ADAL" clId="{FFC32D66-5B43-42E7-BE9C-DB603B8C0558}" dt="2021-03-09T08:01:43.247" v="2994" actId="5793"/>
        <pc:sldMkLst>
          <pc:docMk/>
          <pc:sldMk cId="2966849406" sldId="357"/>
        </pc:sldMkLst>
        <pc:spChg chg="mod">
          <ac:chgData name="Pekarskaya, Tatsiana" userId="488033cb-1b32-41d6-be9d-59f7526562ee" providerId="ADAL" clId="{FFC32D66-5B43-42E7-BE9C-DB603B8C0558}" dt="2021-03-08T20:14:51.426" v="865" actId="20577"/>
          <ac:spMkLst>
            <pc:docMk/>
            <pc:sldMk cId="2966849406" sldId="357"/>
            <ac:spMk id="2" creationId="{F955169A-C2CF-418F-8767-86BAC68379C0}"/>
          </ac:spMkLst>
        </pc:spChg>
        <pc:spChg chg="del">
          <ac:chgData name="Pekarskaya, Tatsiana" userId="488033cb-1b32-41d6-be9d-59f7526562ee" providerId="ADAL" clId="{FFC32D66-5B43-42E7-BE9C-DB603B8C0558}" dt="2021-03-08T19:54:10.446" v="734" actId="478"/>
          <ac:spMkLst>
            <pc:docMk/>
            <pc:sldMk cId="2966849406" sldId="357"/>
            <ac:spMk id="3" creationId="{72C76798-54AB-4A94-B4CD-5FADA81F93BB}"/>
          </ac:spMkLst>
        </pc:spChg>
        <pc:spChg chg="mod">
          <ac:chgData name="Pekarskaya, Tatsiana" userId="488033cb-1b32-41d6-be9d-59f7526562ee" providerId="ADAL" clId="{FFC32D66-5B43-42E7-BE9C-DB603B8C0558}" dt="2021-03-08T19:54:50.722" v="766" actId="20577"/>
          <ac:spMkLst>
            <pc:docMk/>
            <pc:sldMk cId="2966849406" sldId="357"/>
            <ac:spMk id="4" creationId="{5523EB30-923B-4A00-8587-EE02BC4AF3A2}"/>
          </ac:spMkLst>
        </pc:spChg>
        <pc:spChg chg="mod">
          <ac:chgData name="Pekarskaya, Tatsiana" userId="488033cb-1b32-41d6-be9d-59f7526562ee" providerId="ADAL" clId="{FFC32D66-5B43-42E7-BE9C-DB603B8C0558}" dt="2021-03-09T08:01:43.247" v="2994" actId="5793"/>
          <ac:spMkLst>
            <pc:docMk/>
            <pc:sldMk cId="2966849406" sldId="357"/>
            <ac:spMk id="5" creationId="{FEA5C981-3AEA-4652-B021-09E37AAA066F}"/>
          </ac:spMkLst>
        </pc:spChg>
        <pc:spChg chg="add mod">
          <ac:chgData name="Pekarskaya, Tatsiana" userId="488033cb-1b32-41d6-be9d-59f7526562ee" providerId="ADAL" clId="{FFC32D66-5B43-42E7-BE9C-DB603B8C0558}" dt="2021-03-08T20:14:36.395" v="835" actId="20577"/>
          <ac:spMkLst>
            <pc:docMk/>
            <pc:sldMk cId="2966849406" sldId="357"/>
            <ac:spMk id="8" creationId="{89999A8B-DB7E-49D4-B9FF-EA9D5BBD3428}"/>
          </ac:spMkLst>
        </pc:spChg>
        <pc:picChg chg="add mod">
          <ac:chgData name="Pekarskaya, Tatsiana" userId="488033cb-1b32-41d6-be9d-59f7526562ee" providerId="ADAL" clId="{FFC32D66-5B43-42E7-BE9C-DB603B8C0558}" dt="2021-03-09T08:01:28.092" v="2983" actId="1076"/>
          <ac:picMkLst>
            <pc:docMk/>
            <pc:sldMk cId="2966849406" sldId="357"/>
            <ac:picMk id="6" creationId="{0038CB62-1D02-4705-B483-C94177FFA2B4}"/>
          </ac:picMkLst>
        </pc:picChg>
        <pc:picChg chg="add mod">
          <ac:chgData name="Pekarskaya, Tatsiana" userId="488033cb-1b32-41d6-be9d-59f7526562ee" providerId="ADAL" clId="{FFC32D66-5B43-42E7-BE9C-DB603B8C0558}" dt="2021-03-08T20:12:09.476" v="813" actId="1076"/>
          <ac:picMkLst>
            <pc:docMk/>
            <pc:sldMk cId="2966849406" sldId="357"/>
            <ac:picMk id="7" creationId="{74593195-C817-4721-9B7F-719D960FA5CA}"/>
          </ac:picMkLst>
        </pc:picChg>
      </pc:sldChg>
      <pc:sldChg chg="addSp modSp add ord">
        <pc:chgData name="Pekarskaya, Tatsiana" userId="488033cb-1b32-41d6-be9d-59f7526562ee" providerId="ADAL" clId="{FFC32D66-5B43-42E7-BE9C-DB603B8C0558}" dt="2021-03-08T21:07:06.041" v="1864" actId="400"/>
        <pc:sldMkLst>
          <pc:docMk/>
          <pc:sldMk cId="3841946989" sldId="358"/>
        </pc:sldMkLst>
        <pc:spChg chg="mod">
          <ac:chgData name="Pekarskaya, Tatsiana" userId="488033cb-1b32-41d6-be9d-59f7526562ee" providerId="ADAL" clId="{FFC32D66-5B43-42E7-BE9C-DB603B8C0558}" dt="2021-03-08T21:07:06.041" v="1864" actId="400"/>
          <ac:spMkLst>
            <pc:docMk/>
            <pc:sldMk cId="3841946989" sldId="358"/>
            <ac:spMk id="3" creationId="{C45E87D1-9F41-4816-9150-F4DCDC2DCDFF}"/>
          </ac:spMkLst>
        </pc:spChg>
        <pc:spChg chg="add mod">
          <ac:chgData name="Pekarskaya, Tatsiana" userId="488033cb-1b32-41d6-be9d-59f7526562ee" providerId="ADAL" clId="{FFC32D66-5B43-42E7-BE9C-DB603B8C0558}" dt="2021-03-08T20:51:45.803" v="1510" actId="1076"/>
          <ac:spMkLst>
            <pc:docMk/>
            <pc:sldMk cId="3841946989" sldId="358"/>
            <ac:spMk id="4" creationId="{3E58E5DE-0141-4DA0-9686-982DAD63D32C}"/>
          </ac:spMkLst>
        </pc:spChg>
      </pc:sldChg>
      <pc:sldChg chg="addSp delSp modSp add">
        <pc:chgData name="Pekarskaya, Tatsiana" userId="488033cb-1b32-41d6-be9d-59f7526562ee" providerId="ADAL" clId="{FFC32D66-5B43-42E7-BE9C-DB603B8C0558}" dt="2021-03-09T08:08:41.490" v="2995" actId="13926"/>
        <pc:sldMkLst>
          <pc:docMk/>
          <pc:sldMk cId="1215156350" sldId="359"/>
        </pc:sldMkLst>
        <pc:spChg chg="del">
          <ac:chgData name="Pekarskaya, Tatsiana" userId="488033cb-1b32-41d6-be9d-59f7526562ee" providerId="ADAL" clId="{FFC32D66-5B43-42E7-BE9C-DB603B8C0558}" dt="2021-03-08T20:59:01.885" v="1607" actId="478"/>
          <ac:spMkLst>
            <pc:docMk/>
            <pc:sldMk cId="1215156350" sldId="359"/>
            <ac:spMk id="2" creationId="{365BA64A-AD96-4302-AD81-F82EA8FF35F2}"/>
          </ac:spMkLst>
        </pc:spChg>
        <pc:spChg chg="mod">
          <ac:chgData name="Pekarskaya, Tatsiana" userId="488033cb-1b32-41d6-be9d-59f7526562ee" providerId="ADAL" clId="{FFC32D66-5B43-42E7-BE9C-DB603B8C0558}" dt="2021-03-09T08:08:41.490" v="2995" actId="13926"/>
          <ac:spMkLst>
            <pc:docMk/>
            <pc:sldMk cId="1215156350" sldId="359"/>
            <ac:spMk id="3" creationId="{B355500B-2ACA-43E4-8369-82435B539F98}"/>
          </ac:spMkLst>
        </pc:spChg>
        <pc:spChg chg="add">
          <ac:chgData name="Pekarskaya, Tatsiana" userId="488033cb-1b32-41d6-be9d-59f7526562ee" providerId="ADAL" clId="{FFC32D66-5B43-42E7-BE9C-DB603B8C0558}" dt="2021-03-08T20:59:02.288" v="1608"/>
          <ac:spMkLst>
            <pc:docMk/>
            <pc:sldMk cId="1215156350" sldId="359"/>
            <ac:spMk id="4" creationId="{E6B7C725-3CBB-4A53-9D88-DE7998520EBD}"/>
          </ac:spMkLst>
        </pc:spChg>
      </pc:sldChg>
      <pc:sldChg chg="modSp add">
        <pc:chgData name="Pekarskaya, Tatsiana" userId="488033cb-1b32-41d6-be9d-59f7526562ee" providerId="ADAL" clId="{FFC32D66-5B43-42E7-BE9C-DB603B8C0558}" dt="2021-03-08T21:19:35.756" v="2124" actId="20577"/>
        <pc:sldMkLst>
          <pc:docMk/>
          <pc:sldMk cId="1520837025" sldId="365"/>
        </pc:sldMkLst>
        <pc:spChg chg="mod">
          <ac:chgData name="Pekarskaya, Tatsiana" userId="488033cb-1b32-41d6-be9d-59f7526562ee" providerId="ADAL" clId="{FFC32D66-5B43-42E7-BE9C-DB603B8C0558}" dt="2021-03-08T21:19:35.756" v="2124" actId="20577"/>
          <ac:spMkLst>
            <pc:docMk/>
            <pc:sldMk cId="1520837025" sldId="365"/>
            <ac:spMk id="3" creationId="{6D7E2FD0-4352-4625-9C0F-3FD97B64F473}"/>
          </ac:spMkLst>
        </pc:spChg>
      </pc:sldChg>
      <pc:sldChg chg="addSp delSp modSp add">
        <pc:chgData name="Pekarskaya, Tatsiana" userId="488033cb-1b32-41d6-be9d-59f7526562ee" providerId="ADAL" clId="{FFC32D66-5B43-42E7-BE9C-DB603B8C0558}" dt="2021-03-09T08:37:10.156" v="3241" actId="164"/>
        <pc:sldMkLst>
          <pc:docMk/>
          <pc:sldMk cId="667123231" sldId="366"/>
        </pc:sldMkLst>
        <pc:spChg chg="mod">
          <ac:chgData name="Pekarskaya, Tatsiana" userId="488033cb-1b32-41d6-be9d-59f7526562ee" providerId="ADAL" clId="{FFC32D66-5B43-42E7-BE9C-DB603B8C0558}" dt="2021-03-09T08:37:10.156" v="3241" actId="164"/>
          <ac:spMkLst>
            <pc:docMk/>
            <pc:sldMk cId="667123231" sldId="366"/>
            <ac:spMk id="9" creationId="{F3759C38-3753-415E-9EE4-B431E7FA8FC3}"/>
          </ac:spMkLst>
        </pc:spChg>
        <pc:spChg chg="mod">
          <ac:chgData name="Pekarskaya, Tatsiana" userId="488033cb-1b32-41d6-be9d-59f7526562ee" providerId="ADAL" clId="{FFC32D66-5B43-42E7-BE9C-DB603B8C0558}" dt="2021-03-09T08:37:10.156" v="3241" actId="164"/>
          <ac:spMkLst>
            <pc:docMk/>
            <pc:sldMk cId="667123231" sldId="366"/>
            <ac:spMk id="10" creationId="{F66F4E67-6B0A-41B6-89D0-72B952F69AD1}"/>
          </ac:spMkLst>
        </pc:spChg>
        <pc:spChg chg="mod">
          <ac:chgData name="Pekarskaya, Tatsiana" userId="488033cb-1b32-41d6-be9d-59f7526562ee" providerId="ADAL" clId="{FFC32D66-5B43-42E7-BE9C-DB603B8C0558}" dt="2021-03-09T08:37:10.156" v="3241" actId="164"/>
          <ac:spMkLst>
            <pc:docMk/>
            <pc:sldMk cId="667123231" sldId="366"/>
            <ac:spMk id="11" creationId="{02AEE228-510D-4EDD-BDA6-4EB0A9F9671B}"/>
          </ac:spMkLst>
        </pc:spChg>
        <pc:spChg chg="mod">
          <ac:chgData name="Pekarskaya, Tatsiana" userId="488033cb-1b32-41d6-be9d-59f7526562ee" providerId="ADAL" clId="{FFC32D66-5B43-42E7-BE9C-DB603B8C0558}" dt="2021-03-09T08:37:10.156" v="3241" actId="164"/>
          <ac:spMkLst>
            <pc:docMk/>
            <pc:sldMk cId="667123231" sldId="366"/>
            <ac:spMk id="13" creationId="{8695791B-9A63-4910-AED5-9874A6CD1789}"/>
          </ac:spMkLst>
        </pc:spChg>
        <pc:grpChg chg="add mod">
          <ac:chgData name="Pekarskaya, Tatsiana" userId="488033cb-1b32-41d6-be9d-59f7526562ee" providerId="ADAL" clId="{FFC32D66-5B43-42E7-BE9C-DB603B8C0558}" dt="2021-03-09T08:37:10.156" v="3241" actId="164"/>
          <ac:grpSpMkLst>
            <pc:docMk/>
            <pc:sldMk cId="667123231" sldId="366"/>
            <ac:grpSpMk id="6" creationId="{F1C65C48-1008-433C-8B90-D34E8BB7FD11}"/>
          </ac:grpSpMkLst>
        </pc:grpChg>
        <pc:picChg chg="mod ord">
          <ac:chgData name="Pekarskaya, Tatsiana" userId="488033cb-1b32-41d6-be9d-59f7526562ee" providerId="ADAL" clId="{FFC32D66-5B43-42E7-BE9C-DB603B8C0558}" dt="2021-03-09T08:37:10.156" v="3241" actId="164"/>
          <ac:picMkLst>
            <pc:docMk/>
            <pc:sldMk cId="667123231" sldId="366"/>
            <ac:picMk id="12" creationId="{F10B23D2-A612-475B-86B2-8094A931F3ED}"/>
          </ac:picMkLst>
        </pc:picChg>
        <pc:picChg chg="del">
          <ac:chgData name="Pekarskaya, Tatsiana" userId="488033cb-1b32-41d6-be9d-59f7526562ee" providerId="ADAL" clId="{FFC32D66-5B43-42E7-BE9C-DB603B8C0558}" dt="2021-03-09T08:35:46.138" v="3218" actId="478"/>
          <ac:picMkLst>
            <pc:docMk/>
            <pc:sldMk cId="667123231" sldId="366"/>
            <ac:picMk id="19" creationId="{6EA8BD0B-77DD-4733-8A78-8550BBF8D60E}"/>
          </ac:picMkLst>
        </pc:picChg>
        <pc:cxnChg chg="mod">
          <ac:chgData name="Pekarskaya, Tatsiana" userId="488033cb-1b32-41d6-be9d-59f7526562ee" providerId="ADAL" clId="{FFC32D66-5B43-42E7-BE9C-DB603B8C0558}" dt="2021-03-09T08:37:10.156" v="3241" actId="164"/>
          <ac:cxnSpMkLst>
            <pc:docMk/>
            <pc:sldMk cId="667123231" sldId="366"/>
            <ac:cxnSpMk id="15" creationId="{3296856B-CF84-45D6-B47C-EF45A813466C}"/>
          </ac:cxnSpMkLst>
        </pc:cxnChg>
        <pc:cxnChg chg="mod">
          <ac:chgData name="Pekarskaya, Tatsiana" userId="488033cb-1b32-41d6-be9d-59f7526562ee" providerId="ADAL" clId="{FFC32D66-5B43-42E7-BE9C-DB603B8C0558}" dt="2021-03-09T08:37:10.156" v="3241" actId="164"/>
          <ac:cxnSpMkLst>
            <pc:docMk/>
            <pc:sldMk cId="667123231" sldId="366"/>
            <ac:cxnSpMk id="16" creationId="{FE6907A9-0A74-4B7C-9BC0-4D032C895A77}"/>
          </ac:cxnSpMkLst>
        </pc:cxnChg>
        <pc:cxnChg chg="mod">
          <ac:chgData name="Pekarskaya, Tatsiana" userId="488033cb-1b32-41d6-be9d-59f7526562ee" providerId="ADAL" clId="{FFC32D66-5B43-42E7-BE9C-DB603B8C0558}" dt="2021-03-09T08:37:10.156" v="3241" actId="164"/>
          <ac:cxnSpMkLst>
            <pc:docMk/>
            <pc:sldMk cId="667123231" sldId="366"/>
            <ac:cxnSpMk id="17" creationId="{A60CE0DB-4308-4BCD-A564-E5C22AD42BA2}"/>
          </ac:cxnSpMkLst>
        </pc:cxnChg>
        <pc:cxnChg chg="mod">
          <ac:chgData name="Pekarskaya, Tatsiana" userId="488033cb-1b32-41d6-be9d-59f7526562ee" providerId="ADAL" clId="{FFC32D66-5B43-42E7-BE9C-DB603B8C0558}" dt="2021-03-09T08:37:10.156" v="3241" actId="164"/>
          <ac:cxnSpMkLst>
            <pc:docMk/>
            <pc:sldMk cId="667123231" sldId="366"/>
            <ac:cxnSpMk id="18" creationId="{31B555BE-CEE9-482B-926E-FF277959C061}"/>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9D9121-B99D-4860-9612-07DBD7BCB5D2}" type="datetimeFigureOut">
              <a:rPr lang="nb-NO" smtClean="0"/>
              <a:t>25.04.2021</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009E76-A25C-4CE1-9AB7-25A49AA45B9E}" type="slidenum">
              <a:rPr lang="nb-NO" smtClean="0"/>
              <a:t>‹#›</a:t>
            </a:fld>
            <a:endParaRPr lang="nb-NO"/>
          </a:p>
        </p:txBody>
      </p:sp>
    </p:spTree>
    <p:extLst>
      <p:ext uri="{BB962C8B-B14F-4D97-AF65-F5344CB8AC3E}">
        <p14:creationId xmlns:p14="http://schemas.microsoft.com/office/powerpoint/2010/main" val="311137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Ofte når vi får data inn, har de manglende sanne verdier. </a:t>
            </a:r>
          </a:p>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Manglende verdier kan forekomme på flere grunner: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dirty="0"/>
              <a:t>Intervjuer kan </a:t>
            </a:r>
            <a:r>
              <a:rPr lang="nb-NO" dirty="0" err="1"/>
              <a:t>mislykker</a:t>
            </a:r>
            <a:r>
              <a:rPr lang="nb-NO" dirty="0"/>
              <a:t> å stille spørsmål i </a:t>
            </a:r>
            <a:r>
              <a:rPr lang="nb-NO" dirty="0" err="1"/>
              <a:t>undersøkeksen</a:t>
            </a:r>
            <a:r>
              <a:rPr lang="nb-NO"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dirty="0" err="1"/>
              <a:t>Responent</a:t>
            </a:r>
            <a:r>
              <a:rPr lang="nb-NO" dirty="0"/>
              <a:t> kan nekte å svare på spørsmålet.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dirty="0"/>
              <a:t>Eller man som taster inn data, kan hoppe over verdien;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b-NO" dirty="0"/>
              <a:t>Eller noen ganger kan vi få svar på spørsmålet, men verdien den inneholder er feil og ikke henger sammen med andre data eller er ulogisk. Da i sånne tilfeller hvis feil data ikke kan lett korrigeres, blir verdien satt til å være manglende. Som eksempel for den siste kan være svar fra en 3-års gammel menneske som stemte i siste valg eller svarte på </a:t>
            </a:r>
            <a:r>
              <a:rPr lang="nb-NO" dirty="0" err="1"/>
              <a:t>levekorsundersøkelsen</a:t>
            </a:r>
            <a:r>
              <a:rPr lang="nb-NO"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6</a:t>
            </a:fld>
            <a:endParaRPr lang="nb-NO"/>
          </a:p>
        </p:txBody>
      </p:sp>
    </p:spTree>
    <p:extLst>
      <p:ext uri="{BB962C8B-B14F-4D97-AF65-F5344CB8AC3E}">
        <p14:creationId xmlns:p14="http://schemas.microsoft.com/office/powerpoint/2010/main" val="1345873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a:solidFill>
                  <a:schemeClr val="tx1"/>
                </a:solidFill>
                <a:effectLst/>
                <a:latin typeface="+mn-lt"/>
                <a:ea typeface="+mn-ea"/>
                <a:cs typeface="+mn-cs"/>
              </a:rPr>
              <a:t>Deduktiv</a:t>
            </a:r>
            <a:r>
              <a:rPr lang="en-US" sz="1200" b="1" i="0" kern="1200" dirty="0">
                <a:solidFill>
                  <a:schemeClr val="tx1"/>
                </a:solidFill>
                <a:effectLst/>
                <a:latin typeface="+mn-lt"/>
                <a:ea typeface="+mn-ea"/>
                <a:cs typeface="+mn-cs"/>
              </a:rPr>
              <a:t> imputering: </a:t>
            </a:r>
            <a:r>
              <a:rPr lang="en-US" sz="1200" b="0" i="0" kern="1200" dirty="0">
                <a:solidFill>
                  <a:schemeClr val="tx1"/>
                </a:solidFill>
                <a:effectLst/>
                <a:latin typeface="+mn-lt"/>
                <a:ea typeface="+mn-ea"/>
                <a:cs typeface="+mn-cs"/>
              </a:rPr>
              <a:t>imputering regel </a:t>
            </a:r>
            <a:r>
              <a:rPr lang="en-US" sz="1200" b="0" i="0" kern="1200" dirty="0" err="1">
                <a:solidFill>
                  <a:schemeClr val="tx1"/>
                </a:solidFill>
                <a:effectLst/>
                <a:latin typeface="+mn-lt"/>
                <a:ea typeface="+mn-ea"/>
                <a:cs typeface="+mn-cs"/>
              </a:rPr>
              <a:t>ble</a:t>
            </a:r>
            <a:r>
              <a:rPr lang="en-US" sz="1200" b="0" i="0" kern="1200" dirty="0">
                <a:solidFill>
                  <a:schemeClr val="tx1"/>
                </a:solidFill>
                <a:effectLst/>
                <a:latin typeface="+mn-lt"/>
                <a:ea typeface="+mn-ea"/>
                <a:cs typeface="+mn-cs"/>
              </a:rPr>
              <a:t> definer </a:t>
            </a:r>
            <a:r>
              <a:rPr lang="en-US" sz="1200" b="0" i="0" kern="1200" dirty="0" err="1">
                <a:solidFill>
                  <a:schemeClr val="tx1"/>
                </a:solidFill>
                <a:effectLst/>
                <a:latin typeface="+mn-lt"/>
                <a:ea typeface="+mn-ea"/>
                <a:cs typeface="+mn-cs"/>
              </a:rPr>
              <a:t>basert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på</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noen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logisk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resonnamant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kan</a:t>
            </a:r>
            <a:r>
              <a:rPr lang="en-US" sz="1200" b="0" i="0" kern="1200" dirty="0">
                <a:solidFill>
                  <a:schemeClr val="tx1"/>
                </a:solidFill>
                <a:effectLst/>
                <a:latin typeface="+mn-lt"/>
                <a:ea typeface="+mn-ea"/>
                <a:cs typeface="+mn-cs"/>
              </a:rPr>
              <a:t> ta </a:t>
            </a:r>
            <a:r>
              <a:rPr lang="en-US" sz="1200" b="0" i="0" kern="1200" dirty="0" err="1">
                <a:solidFill>
                  <a:schemeClr val="tx1"/>
                </a:solidFill>
                <a:effectLst/>
                <a:latin typeface="+mn-lt"/>
                <a:ea typeface="+mn-ea"/>
                <a:cs typeface="+mn-cs"/>
              </a:rPr>
              <a:t>utgangspunks</a:t>
            </a:r>
            <a:r>
              <a:rPr lang="en-US" sz="1200" b="0" i="0" kern="1200" dirty="0">
                <a:solidFill>
                  <a:schemeClr val="tx1"/>
                </a:solidFill>
                <a:effectLst/>
                <a:latin typeface="+mn-lt"/>
                <a:ea typeface="+mn-ea"/>
                <a:cs typeface="+mn-cs"/>
              </a:rPr>
              <a:t> bade I </a:t>
            </a:r>
            <a:r>
              <a:rPr lang="en-US" sz="1200" b="0" i="0" kern="1200" dirty="0" err="1">
                <a:solidFill>
                  <a:schemeClr val="tx1"/>
                </a:solidFill>
                <a:effectLst/>
                <a:latin typeface="+mn-lt"/>
                <a:ea typeface="+mn-ea"/>
                <a:cs typeface="+mn-cs"/>
              </a:rPr>
              <a:t>ekspertmening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logisk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firhold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mellom</a:t>
            </a:r>
            <a:r>
              <a:rPr lang="en-US" sz="1200" b="0" i="0" kern="1200" dirty="0">
                <a:solidFill>
                  <a:schemeClr val="tx1"/>
                </a:solidFill>
                <a:effectLst/>
                <a:latin typeface="+mn-lt"/>
                <a:ea typeface="+mn-ea"/>
                <a:cs typeface="+mn-cs"/>
              </a:rPr>
              <a:t> variable I </a:t>
            </a:r>
            <a:r>
              <a:rPr lang="en-US" sz="1200" b="0" i="0" kern="1200" dirty="0" err="1">
                <a:solidFill>
                  <a:schemeClr val="tx1"/>
                </a:solidFill>
                <a:effectLst/>
                <a:latin typeface="+mn-lt"/>
                <a:ea typeface="+mn-ea"/>
                <a:cs typeface="+mn-cs"/>
              </a:rPr>
              <a:t>datasettet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eller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andre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logisk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konklusjon</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Sannsynlighets</a:t>
            </a:r>
            <a:r>
              <a:rPr lang="en-US" sz="1200" b="1" i="0" kern="1200" dirty="0">
                <a:solidFill>
                  <a:schemeClr val="tx1"/>
                </a:solidFill>
                <a:effectLst/>
                <a:latin typeface="+mn-lt"/>
                <a:ea typeface="+mn-ea"/>
                <a:cs typeface="+mn-cs"/>
              </a:rPr>
              <a:t> imputering: </a:t>
            </a:r>
            <a:r>
              <a:rPr lang="en-US" altLang="en-US" dirty="0" err="1">
                <a:cs typeface="Arial" panose="020B0604020202020204" pitchFamily="34" charset="0"/>
              </a:rPr>
              <a:t>brukt</a:t>
            </a:r>
            <a:r>
              <a:rPr lang="en-US" altLang="en-US" dirty="0">
                <a:cs typeface="Arial" panose="020B0604020202020204" pitchFamily="34" charset="0"/>
              </a:rPr>
              <a:t> </a:t>
            </a:r>
            <a:r>
              <a:rPr lang="en-US" altLang="en-US" dirty="0" err="1">
                <a:cs typeface="Arial" panose="020B0604020202020204" pitchFamily="34" charset="0"/>
              </a:rPr>
              <a:t>fordeling</a:t>
            </a:r>
            <a:r>
              <a:rPr lang="en-US" altLang="en-US" dirty="0">
                <a:cs typeface="Arial" panose="020B0604020202020204" pitchFamily="34" charset="0"/>
              </a:rPr>
              <a:t> av </a:t>
            </a:r>
            <a:r>
              <a:rPr lang="en-US" altLang="en-US" dirty="0" err="1">
                <a:cs typeface="Arial" panose="020B0604020202020204" pitchFamily="34" charset="0"/>
              </a:rPr>
              <a:t>fornuftige</a:t>
            </a:r>
            <a:r>
              <a:rPr lang="en-US" altLang="en-US" dirty="0">
                <a:cs typeface="Arial" panose="020B0604020202020204" pitchFamily="34" charset="0"/>
              </a:rPr>
              <a:t> </a:t>
            </a:r>
            <a:r>
              <a:rPr lang="en-US" altLang="en-US" dirty="0" err="1">
                <a:cs typeface="Arial" panose="020B0604020202020204" pitchFamily="34" charset="0"/>
              </a:rPr>
              <a:t>verdier</a:t>
            </a:r>
            <a:r>
              <a:rPr lang="en-US" altLang="en-US" dirty="0">
                <a:cs typeface="Arial" panose="020B0604020202020204" pitchFamily="34" charset="0"/>
              </a:rPr>
              <a:t>. </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Multiple imputation</a:t>
            </a:r>
            <a:r>
              <a:rPr lang="en-US" sz="1200" b="0" i="0" kern="1200" dirty="0">
                <a:solidFill>
                  <a:schemeClr val="tx1"/>
                </a:solidFill>
                <a:effectLst/>
                <a:latin typeface="+mn-lt"/>
                <a:ea typeface="+mn-ea"/>
                <a:cs typeface="+mn-cs"/>
              </a:rPr>
              <a:t> aims to allow for the uncertainty about the missing data. </a:t>
            </a:r>
            <a:r>
              <a:rPr lang="en-US" dirty="0"/>
              <a:t>The standard errors of estimated regression coefficients cannot be estimated easily when each missing value is imputed with its expected value plus a random error. Treating imputed values as true values in standard error estimation almost always underestimates standard errors, even assuming the model used in the imputation is correct.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B009E76-A25C-4CE1-9AB7-25A49AA45B9E}" type="slidenum">
              <a:rPr lang="nb-NO" smtClean="0"/>
              <a:t>15</a:t>
            </a:fld>
            <a:endParaRPr lang="nb-NO"/>
          </a:p>
        </p:txBody>
      </p:sp>
    </p:spTree>
    <p:extLst>
      <p:ext uri="{BB962C8B-B14F-4D97-AF65-F5344CB8AC3E}">
        <p14:creationId xmlns:p14="http://schemas.microsoft.com/office/powerpoint/2010/main" val="462726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dirty="0">
                <a:solidFill>
                  <a:schemeClr val="tx1"/>
                </a:solidFill>
                <a:effectLst/>
                <a:latin typeface="+mn-lt"/>
                <a:ea typeface="+mn-ea"/>
                <a:cs typeface="+mn-cs"/>
              </a:rPr>
              <a:t>Data cleaning prosses </a:t>
            </a:r>
            <a:r>
              <a:rPr lang="en-US" sz="1200" b="0" i="0" kern="1200" dirty="0" err="1">
                <a:solidFill>
                  <a:schemeClr val="tx1"/>
                </a:solidFill>
                <a:effectLst/>
                <a:latin typeface="+mn-lt"/>
                <a:ea typeface="+mn-ea"/>
                <a:cs typeface="+mn-cs"/>
              </a:rPr>
              <a:t>typisk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inneholder</a:t>
            </a:r>
            <a:r>
              <a:rPr lang="en-US" sz="1200" b="0" i="0" kern="1200" dirty="0">
                <a:solidFill>
                  <a:schemeClr val="tx1"/>
                </a:solidFill>
                <a:effectLst/>
                <a:latin typeface="+mn-lt"/>
                <a:ea typeface="+mn-ea"/>
                <a:cs typeface="+mn-cs"/>
              </a:rPr>
              <a:t> mange </a:t>
            </a:r>
            <a:r>
              <a:rPr lang="en-US" sz="1200" b="0" i="0" kern="1200" dirty="0" err="1">
                <a:solidFill>
                  <a:schemeClr val="tx1"/>
                </a:solidFill>
                <a:effectLst/>
                <a:latin typeface="+mn-lt"/>
                <a:ea typeface="+mn-ea"/>
                <a:cs typeface="+mn-cs"/>
              </a:rPr>
              <a:t>påstander</a:t>
            </a:r>
            <a:r>
              <a:rPr lang="en-US" sz="1200" b="0" i="0" kern="1200" dirty="0">
                <a:solidFill>
                  <a:schemeClr val="tx1"/>
                </a:solidFill>
                <a:effectLst/>
                <a:latin typeface="+mn-lt"/>
                <a:ea typeface="+mn-ea"/>
                <a:cs typeface="+mn-cs"/>
              </a:rPr>
              <a:t> av type “</a:t>
            </a:r>
            <a:r>
              <a:rPr lang="en-US" sz="1200" b="0" i="0" kern="1200" dirty="0" err="1">
                <a:solidFill>
                  <a:schemeClr val="tx1"/>
                </a:solidFill>
                <a:effectLst/>
                <a:latin typeface="+mn-lt"/>
                <a:ea typeface="+mn-ea"/>
                <a:cs typeface="+mn-cs"/>
              </a:rPr>
              <a:t>hvis</a:t>
            </a:r>
            <a:r>
              <a:rPr lang="en-US" sz="1200" b="0" i="0" kern="1200" dirty="0">
                <a:solidFill>
                  <a:schemeClr val="tx1"/>
                </a:solidFill>
                <a:effectLst/>
                <a:latin typeface="+mn-lt"/>
                <a:ea typeface="+mn-ea"/>
                <a:cs typeface="+mn-cs"/>
              </a:rPr>
              <a:t> det har </a:t>
            </a:r>
            <a:r>
              <a:rPr lang="en-US" sz="1200" b="0" i="0" kern="1200" dirty="0" err="1">
                <a:solidFill>
                  <a:schemeClr val="tx1"/>
                </a:solidFill>
                <a:effectLst/>
                <a:latin typeface="+mn-lt"/>
                <a:ea typeface="+mn-ea"/>
                <a:cs typeface="+mn-cs"/>
              </a:rPr>
              <a:t>sjedd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dette</a:t>
            </a:r>
            <a:r>
              <a:rPr lang="en-US" sz="1200" b="0" i="0" kern="1200" dirty="0">
                <a:solidFill>
                  <a:schemeClr val="tx1"/>
                </a:solidFill>
                <a:effectLst/>
                <a:latin typeface="+mn-lt"/>
                <a:ea typeface="+mn-ea"/>
                <a:cs typeface="+mn-cs"/>
              </a:rPr>
              <a:t> da </a:t>
            </a:r>
            <a:r>
              <a:rPr lang="en-US" sz="1200" b="0" i="0" kern="1200" dirty="0" err="1">
                <a:solidFill>
                  <a:schemeClr val="tx1"/>
                </a:solidFill>
                <a:effectLst/>
                <a:latin typeface="+mn-lt"/>
                <a:ea typeface="+mn-ea"/>
                <a:cs typeface="+mn-cs"/>
              </a:rPr>
              <a:t>gjør</a:t>
            </a:r>
            <a:r>
              <a:rPr lang="en-US" sz="1200" b="0" i="0" kern="1200" dirty="0">
                <a:solidFill>
                  <a:schemeClr val="tx1"/>
                </a:solidFill>
                <a:effectLst/>
                <a:latin typeface="+mn-lt"/>
                <a:ea typeface="+mn-ea"/>
                <a:cs typeface="+mn-cs"/>
              </a:rPr>
              <a:t> vi </a:t>
            </a:r>
            <a:r>
              <a:rPr lang="en-US" sz="1200" b="0" i="0" kern="1200" dirty="0" err="1">
                <a:solidFill>
                  <a:schemeClr val="tx1"/>
                </a:solidFill>
                <a:effectLst/>
                <a:latin typeface="+mn-lt"/>
                <a:ea typeface="+mn-ea"/>
                <a:cs typeface="+mn-cs"/>
              </a:rPr>
              <a:t>dette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eller</a:t>
            </a:r>
            <a:r>
              <a:rPr lang="en-US" sz="1200" b="0" i="0" kern="1200" dirty="0">
                <a:solidFill>
                  <a:schemeClr val="tx1"/>
                </a:solidFill>
                <a:effectLst/>
                <a:latin typeface="+mn-lt"/>
                <a:ea typeface="+mn-ea"/>
                <a:cs typeface="+mn-cs"/>
              </a:rPr>
              <a:t> “if.. then”). F </a:t>
            </a:r>
            <a:r>
              <a:rPr lang="en-US" sz="1200" b="0" i="0" kern="1200" dirty="0" err="1">
                <a:solidFill>
                  <a:schemeClr val="tx1"/>
                </a:solidFill>
                <a:effectLst/>
                <a:latin typeface="+mn-lt"/>
                <a:ea typeface="+mn-ea"/>
                <a:cs typeface="+mn-cs"/>
              </a:rPr>
              <a:t>eks</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Sånne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påstander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ofte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blir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spesififser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basert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på</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logisk</a:t>
            </a:r>
            <a:r>
              <a:rPr lang="en-US" sz="1200" b="0" i="0" kern="1200" dirty="0">
                <a:solidFill>
                  <a:schemeClr val="tx1"/>
                </a:solidFill>
                <a:effectLst/>
                <a:latin typeface="+mn-lt"/>
                <a:ea typeface="+mn-ea"/>
                <a:cs typeface="+mn-cs"/>
              </a:rPr>
              <a:t> forhold I data </a:t>
            </a:r>
            <a:r>
              <a:rPr lang="en-US" sz="1200" b="0" i="0" kern="1200" dirty="0" err="1">
                <a:solidFill>
                  <a:schemeClr val="tx1"/>
                </a:solidFill>
                <a:effectLst/>
                <a:latin typeface="+mn-lt"/>
                <a:ea typeface="+mn-ea"/>
                <a:cs typeface="+mn-cs"/>
              </a:rPr>
              <a:t>eller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ekspert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kunnskap</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Mark van der Loo </a:t>
            </a:r>
            <a:r>
              <a:rPr lang="en-US" sz="1200" b="0" i="0" kern="1200" dirty="0" err="1">
                <a:solidFill>
                  <a:schemeClr val="tx1"/>
                </a:solidFill>
                <a:effectLst/>
                <a:latin typeface="+mn-lt"/>
                <a:ea typeface="+mn-ea"/>
                <a:cs typeface="+mn-cs"/>
              </a:rPr>
              <a:t>samt</a:t>
            </a:r>
            <a:r>
              <a:rPr lang="en-US" sz="1200" b="0" i="0" kern="1200" dirty="0">
                <a:solidFill>
                  <a:schemeClr val="tx1"/>
                </a:solidFill>
                <a:effectLst/>
                <a:latin typeface="+mn-lt"/>
                <a:ea typeface="+mn-ea"/>
                <a:cs typeface="+mn-cs"/>
              </a:rPr>
              <a:t> Edwin de </a:t>
            </a:r>
            <a:r>
              <a:rPr lang="en-US" sz="1200" b="0" i="0" kern="1200" dirty="0" err="1">
                <a:solidFill>
                  <a:schemeClr val="tx1"/>
                </a:solidFill>
                <a:effectLst/>
                <a:latin typeface="+mn-lt"/>
                <a:ea typeface="+mn-ea"/>
                <a:cs typeface="+mn-cs"/>
              </a:rPr>
              <a:t>Jonge</a:t>
            </a:r>
            <a:r>
              <a:rPr lang="en-US" sz="1200" b="0" i="0" kern="1200" dirty="0">
                <a:solidFill>
                  <a:schemeClr val="tx1"/>
                </a:solidFill>
                <a:effectLst/>
                <a:latin typeface="+mn-lt"/>
                <a:ea typeface="+mn-ea"/>
                <a:cs typeface="+mn-cs"/>
              </a:rPr>
              <a:t> har </a:t>
            </a:r>
            <a:r>
              <a:rPr lang="en-US" sz="1200" b="0" i="0" kern="1200" dirty="0" err="1">
                <a:solidFill>
                  <a:schemeClr val="tx1"/>
                </a:solidFill>
                <a:effectLst/>
                <a:latin typeface="+mn-lt"/>
                <a:ea typeface="+mn-ea"/>
                <a:cs typeface="+mn-cs"/>
              </a:rPr>
              <a:t>utviklet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dcmodify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pakken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gjør</a:t>
            </a:r>
            <a:r>
              <a:rPr lang="en-US" sz="1200" b="0" i="0" kern="1200" dirty="0">
                <a:solidFill>
                  <a:schemeClr val="tx1"/>
                </a:solidFill>
                <a:effectLst/>
                <a:latin typeface="+mn-lt"/>
                <a:ea typeface="+mn-ea"/>
                <a:cs typeface="+mn-cs"/>
              </a:rPr>
              <a:t> at </a:t>
            </a:r>
            <a:r>
              <a:rPr lang="en-US" sz="1200" b="0" i="0" kern="1200" dirty="0" err="1">
                <a:solidFill>
                  <a:schemeClr val="tx1"/>
                </a:solidFill>
                <a:effectLst/>
                <a:latin typeface="+mn-lt"/>
                <a:ea typeface="+mn-ea"/>
                <a:cs typeface="+mn-cs"/>
              </a:rPr>
              <a:t>sånne</a:t>
            </a:r>
            <a:r>
              <a:rPr lang="en-US" sz="1200" b="0" i="0" kern="1200" dirty="0">
                <a:solidFill>
                  <a:schemeClr val="tx1"/>
                </a:solidFill>
                <a:effectLst/>
                <a:latin typeface="+mn-lt"/>
                <a:ea typeface="+mn-ea"/>
                <a:cs typeface="+mn-cs"/>
              </a:rPr>
              <a:t> if-then </a:t>
            </a:r>
            <a:r>
              <a:rPr lang="en-US" sz="1200" b="0" i="0" kern="1200" dirty="0" err="1">
                <a:solidFill>
                  <a:schemeClr val="tx1"/>
                </a:solidFill>
                <a:effectLst/>
                <a:latin typeface="+mn-lt"/>
                <a:ea typeface="+mn-ea"/>
                <a:cs typeface="+mn-cs"/>
              </a:rPr>
              <a:t>påstander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veldig</a:t>
            </a:r>
            <a:r>
              <a:rPr lang="en-US" sz="1200" b="0" i="0" kern="1200" dirty="0">
                <a:solidFill>
                  <a:schemeClr val="tx1"/>
                </a:solidFill>
                <a:effectLst/>
                <a:latin typeface="+mn-lt"/>
                <a:ea typeface="+mn-ea"/>
                <a:cs typeface="+mn-cs"/>
              </a:rPr>
              <a:t> let å </a:t>
            </a:r>
            <a:r>
              <a:rPr lang="en-US" sz="1200" b="0" i="0" kern="1200" dirty="0" err="1">
                <a:solidFill>
                  <a:schemeClr val="tx1"/>
                </a:solidFill>
                <a:effectLst/>
                <a:latin typeface="+mn-lt"/>
                <a:ea typeface="+mn-ea"/>
                <a:cs typeface="+mn-cs"/>
              </a:rPr>
              <a:t>jobbe</a:t>
            </a:r>
            <a:r>
              <a:rPr lang="en-US" sz="1200" b="0" i="0" kern="1200" dirty="0">
                <a:solidFill>
                  <a:schemeClr val="tx1"/>
                </a:solidFill>
                <a:effectLst/>
                <a:latin typeface="+mn-lt"/>
                <a:ea typeface="+mn-ea"/>
                <a:cs typeface="+mn-cs"/>
              </a:rPr>
              <a:t> med. </a:t>
            </a:r>
          </a:p>
          <a:p>
            <a:r>
              <a:rPr lang="en-US" sz="1200" b="0" i="0" kern="1200" dirty="0">
                <a:solidFill>
                  <a:schemeClr val="tx1"/>
                </a:solidFill>
                <a:effectLst/>
                <a:latin typeface="+mn-lt"/>
                <a:ea typeface="+mn-ea"/>
                <a:cs typeface="+mn-cs"/>
              </a:rPr>
              <a:t>Det </a:t>
            </a:r>
            <a:r>
              <a:rPr lang="en-US" sz="1200" b="0" i="0" kern="1200" dirty="0" err="1">
                <a:solidFill>
                  <a:schemeClr val="tx1"/>
                </a:solidFill>
                <a:effectLst/>
                <a:latin typeface="+mn-lt"/>
                <a:ea typeface="+mn-ea"/>
                <a:cs typeface="+mn-cs"/>
              </a:rPr>
              <a:t>gjlr</a:t>
            </a:r>
            <a:r>
              <a:rPr lang="en-US" sz="1200" b="0" i="0" kern="1200" dirty="0">
                <a:solidFill>
                  <a:schemeClr val="tx1"/>
                </a:solidFill>
                <a:effectLst/>
                <a:latin typeface="+mn-lt"/>
                <a:ea typeface="+mn-ea"/>
                <a:cs typeface="+mn-cs"/>
              </a:rPr>
              <a:t> at </a:t>
            </a:r>
            <a:r>
              <a:rPr lang="en-US" sz="1200" b="0" i="0" kern="1200" dirty="0" err="1">
                <a:solidFill>
                  <a:schemeClr val="tx1"/>
                </a:solidFill>
                <a:effectLst/>
                <a:latin typeface="+mn-lt"/>
                <a:ea typeface="+mn-ea"/>
                <a:cs typeface="+mn-cs"/>
              </a:rPr>
              <a:t>relevante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imuteringer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velifg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a:t>
            </a:r>
            <a:r>
              <a:rPr lang="en-US" dirty="0" err="1"/>
              <a:t>ett</a:t>
            </a:r>
            <a:r>
              <a:rPr lang="en-US" dirty="0"/>
              <a:t> å </a:t>
            </a:r>
            <a:r>
              <a:rPr lang="en-US" dirty="0" err="1"/>
              <a:t>dokumentere</a:t>
            </a:r>
            <a:r>
              <a:rPr lang="en-US" dirty="0"/>
              <a:t> </a:t>
            </a:r>
            <a:r>
              <a:rPr lang="en-US" dirty="0" err="1"/>
              <a:t>og</a:t>
            </a:r>
            <a:r>
              <a:rPr lang="en-US" dirty="0"/>
              <a:t> </a:t>
            </a:r>
            <a:r>
              <a:rPr lang="en-US" dirty="0" err="1"/>
              <a:t>opprettholde</a:t>
            </a:r>
            <a:r>
              <a:rPr lang="en-US" dirty="0"/>
              <a:t> </a:t>
            </a:r>
            <a:r>
              <a:rPr lang="en-US" dirty="0" err="1"/>
              <a:t>orden</a:t>
            </a:r>
            <a:r>
              <a:rPr lang="en-US" dirty="0"/>
              <a:t> </a:t>
            </a:r>
            <a:r>
              <a:rPr lang="en-US" dirty="0" err="1"/>
              <a:t>og</a:t>
            </a:r>
            <a:r>
              <a:rPr lang="en-US" dirty="0"/>
              <a:t> </a:t>
            </a:r>
            <a:r>
              <a:rPr lang="en-US" dirty="0" err="1"/>
              <a:t>resonnere</a:t>
            </a:r>
            <a:r>
              <a:rPr lang="en-US" dirty="0"/>
              <a:t> </a:t>
            </a:r>
            <a:r>
              <a:rPr lang="en-US" dirty="0" err="1"/>
              <a:t>regler</a:t>
            </a:r>
            <a:r>
              <a:rPr lang="en-US" dirty="0"/>
              <a:t>. </a:t>
            </a:r>
            <a:r>
              <a:rPr lang="en-US" dirty="0" err="1"/>
              <a:t>Og</a:t>
            </a:r>
            <a:r>
              <a:rPr lang="en-US" dirty="0"/>
              <a:t> det </a:t>
            </a:r>
            <a:r>
              <a:rPr lang="en-US" dirty="0" err="1"/>
              <a:t>betyr</a:t>
            </a:r>
            <a:r>
              <a:rPr lang="en-US" dirty="0"/>
              <a:t> at </a:t>
            </a:r>
            <a:r>
              <a:rPr lang="en-US" dirty="0" err="1"/>
              <a:t>dere</a:t>
            </a:r>
            <a:r>
              <a:rPr lang="en-US" dirty="0"/>
              <a:t> </a:t>
            </a:r>
            <a:r>
              <a:rPr lang="en-US" dirty="0" err="1"/>
              <a:t>som</a:t>
            </a:r>
            <a:r>
              <a:rPr lang="en-US" dirty="0"/>
              <a:t> </a:t>
            </a:r>
            <a:r>
              <a:rPr lang="en-US" dirty="0" err="1"/>
              <a:t>ekperter</a:t>
            </a:r>
            <a:r>
              <a:rPr lang="en-US" dirty="0"/>
              <a:t> </a:t>
            </a:r>
            <a:r>
              <a:rPr lang="en-US" dirty="0" err="1"/>
              <a:t>kan</a:t>
            </a:r>
            <a:r>
              <a:rPr lang="en-US" dirty="0"/>
              <a:t> let </a:t>
            </a:r>
            <a:r>
              <a:rPr lang="en-US" dirty="0" err="1"/>
              <a:t>fokuseres</a:t>
            </a:r>
            <a:r>
              <a:rPr lang="en-US" dirty="0"/>
              <a:t> </a:t>
            </a:r>
            <a:r>
              <a:rPr lang="en-US" dirty="0" err="1"/>
              <a:t>på</a:t>
            </a:r>
            <a:r>
              <a:rPr lang="en-US" dirty="0"/>
              <a:t> innholder </a:t>
            </a:r>
            <a:r>
              <a:rPr lang="en-US" dirty="0" err="1"/>
              <a:t>istedenfor</a:t>
            </a:r>
            <a:r>
              <a:rPr lang="en-US" dirty="0"/>
              <a:t> å ha </a:t>
            </a:r>
            <a:r>
              <a:rPr lang="en-US" dirty="0" err="1"/>
              <a:t>utfordringer</a:t>
            </a:r>
            <a:r>
              <a:rPr lang="en-US" dirty="0"/>
              <a:t> med å </a:t>
            </a:r>
            <a:r>
              <a:rPr lang="en-US" dirty="0" err="1"/>
              <a:t>kode</a:t>
            </a:r>
            <a:r>
              <a:rPr lang="en-US" dirty="0"/>
              <a:t>. </a:t>
            </a:r>
            <a:endParaRPr lang="en-US" sz="1200" b="0" i="0" kern="1200" dirty="0">
              <a:solidFill>
                <a:schemeClr val="tx1"/>
              </a:solidFill>
              <a:effectLst/>
              <a:latin typeface="+mn-lt"/>
              <a:ea typeface="+mn-ea"/>
              <a:cs typeface="+mn-cs"/>
            </a:endParaRPr>
          </a:p>
          <a:p>
            <a:endParaRPr lang="nb-NO" dirty="0"/>
          </a:p>
          <a:p>
            <a:endParaRPr lang="nb-NO" dirty="0"/>
          </a:p>
        </p:txBody>
      </p:sp>
      <p:sp>
        <p:nvSpPr>
          <p:cNvPr id="4" name="Plassholder for lysbildenummer 3"/>
          <p:cNvSpPr>
            <a:spLocks noGrp="1"/>
          </p:cNvSpPr>
          <p:nvPr>
            <p:ph type="sldNum" sz="quarter" idx="5"/>
          </p:nvPr>
        </p:nvSpPr>
        <p:spPr/>
        <p:txBody>
          <a:bodyPr/>
          <a:lstStyle/>
          <a:p>
            <a:fld id="{2584B1AD-87C7-4E22-98C6-5E0A7D8F2638}" type="slidenum">
              <a:rPr lang="nb-NO" smtClean="0"/>
              <a:t>17</a:t>
            </a:fld>
            <a:endParaRPr lang="nb-NO"/>
          </a:p>
        </p:txBody>
      </p:sp>
    </p:spTree>
    <p:extLst>
      <p:ext uri="{BB962C8B-B14F-4D97-AF65-F5344CB8AC3E}">
        <p14:creationId xmlns:p14="http://schemas.microsoft.com/office/powerpoint/2010/main" val="2824385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dirty="0">
                <a:solidFill>
                  <a:schemeClr val="tx1"/>
                </a:solidFill>
                <a:effectLst/>
                <a:latin typeface="+mn-lt"/>
                <a:ea typeface="+mn-ea"/>
                <a:cs typeface="+mn-cs"/>
              </a:rPr>
              <a:t>data: This is your data, currently this must be stored in a </a:t>
            </a:r>
            <a:r>
              <a:rPr lang="en-US" sz="1200" b="0" i="0" kern="1200" dirty="0" err="1">
                <a:solidFill>
                  <a:schemeClr val="tx1"/>
                </a:solidFill>
                <a:effectLst/>
                <a:latin typeface="+mn-lt"/>
                <a:ea typeface="+mn-ea"/>
                <a:cs typeface="+mn-cs"/>
              </a:rPr>
              <a:t>data.frame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modifier: This is an object that stores (conditional) data modification rules.</a:t>
            </a:r>
          </a:p>
          <a:p>
            <a:r>
              <a:rPr lang="en-US" sz="1200" b="0" i="0" kern="1200" dirty="0">
                <a:solidFill>
                  <a:schemeClr val="tx1"/>
                </a:solidFill>
                <a:effectLst/>
                <a:latin typeface="+mn-lt"/>
                <a:ea typeface="+mn-ea"/>
                <a:cs typeface="+mn-cs"/>
              </a:rPr>
              <a:t>modify: This is a function that applies the rules in a modifier to your data.</a:t>
            </a:r>
          </a:p>
          <a:p>
            <a:endParaRPr lang="nb-NO" dirty="0"/>
          </a:p>
        </p:txBody>
      </p:sp>
      <p:sp>
        <p:nvSpPr>
          <p:cNvPr id="4" name="Plassholder for lysbildenummer 3"/>
          <p:cNvSpPr>
            <a:spLocks noGrp="1"/>
          </p:cNvSpPr>
          <p:nvPr>
            <p:ph type="sldNum" sz="quarter" idx="5"/>
          </p:nvPr>
        </p:nvSpPr>
        <p:spPr/>
        <p:txBody>
          <a:bodyPr/>
          <a:lstStyle/>
          <a:p>
            <a:fld id="{2584B1AD-87C7-4E22-98C6-5E0A7D8F2638}" type="slidenum">
              <a:rPr lang="nb-NO" smtClean="0"/>
              <a:t>18</a:t>
            </a:fld>
            <a:endParaRPr lang="nb-NO"/>
          </a:p>
        </p:txBody>
      </p:sp>
    </p:spTree>
    <p:extLst>
      <p:ext uri="{BB962C8B-B14F-4D97-AF65-F5344CB8AC3E}">
        <p14:creationId xmlns:p14="http://schemas.microsoft.com/office/powerpoint/2010/main" val="1732781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GB" noProof="0" dirty="0"/>
              <a:t>The name of the function is modifier, and this function make rule based correction.</a:t>
            </a:r>
          </a:p>
          <a:p>
            <a:r>
              <a:rPr lang="en-GB" noProof="0" dirty="0"/>
              <a:t>Inside the brackets you write your rules separated(</a:t>
            </a:r>
            <a:r>
              <a:rPr lang="en-GB" noProof="0" dirty="0" err="1"/>
              <a:t>skilt</a:t>
            </a:r>
            <a:r>
              <a:rPr lang="en-GB" noProof="0" dirty="0"/>
              <a:t> med) by comma.</a:t>
            </a:r>
          </a:p>
          <a:p>
            <a:r>
              <a:rPr lang="en-GB" noProof="0" dirty="0"/>
              <a:t>If condition are true change the data with the rules. </a:t>
            </a:r>
          </a:p>
        </p:txBody>
      </p:sp>
      <p:sp>
        <p:nvSpPr>
          <p:cNvPr id="4" name="Plassholder for lysbildenummer 3"/>
          <p:cNvSpPr>
            <a:spLocks noGrp="1"/>
          </p:cNvSpPr>
          <p:nvPr>
            <p:ph type="sldNum" sz="quarter" idx="5"/>
          </p:nvPr>
        </p:nvSpPr>
        <p:spPr/>
        <p:txBody>
          <a:bodyPr/>
          <a:lstStyle/>
          <a:p>
            <a:fld id="{2584B1AD-87C7-4E22-98C6-5E0A7D8F2638}" type="slidenum">
              <a:rPr lang="nb-NO" smtClean="0"/>
              <a:t>19</a:t>
            </a:fld>
            <a:endParaRPr lang="nb-NO"/>
          </a:p>
        </p:txBody>
      </p:sp>
    </p:spTree>
    <p:extLst>
      <p:ext uri="{BB962C8B-B14F-4D97-AF65-F5344CB8AC3E}">
        <p14:creationId xmlns:p14="http://schemas.microsoft.com/office/powerpoint/2010/main" val="3331687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Pipeline = rørledning</a:t>
            </a:r>
          </a:p>
        </p:txBody>
      </p:sp>
      <p:sp>
        <p:nvSpPr>
          <p:cNvPr id="4" name="Slide Number Placeholder 3"/>
          <p:cNvSpPr>
            <a:spLocks noGrp="1"/>
          </p:cNvSpPr>
          <p:nvPr>
            <p:ph type="sldNum" sz="quarter" idx="5"/>
          </p:nvPr>
        </p:nvSpPr>
        <p:spPr/>
        <p:txBody>
          <a:bodyPr/>
          <a:lstStyle/>
          <a:p>
            <a:fld id="{0B009E76-A25C-4CE1-9AB7-25A49AA45B9E}" type="slidenum">
              <a:rPr lang="nb-NO" smtClean="0"/>
              <a:t>21</a:t>
            </a:fld>
            <a:endParaRPr lang="nb-NO"/>
          </a:p>
        </p:txBody>
      </p:sp>
    </p:spTree>
    <p:extLst>
      <p:ext uri="{BB962C8B-B14F-4D97-AF65-F5344CB8AC3E}">
        <p14:creationId xmlns:p14="http://schemas.microsoft.com/office/powerpoint/2010/main" val="2202386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Difference with </a:t>
            </a:r>
            <a:r>
              <a:rPr lang="en-US" sz="1200" b="1" i="0" kern="1200" dirty="0" err="1">
                <a:solidFill>
                  <a:schemeClr val="tx1"/>
                </a:solidFill>
                <a:effectLst/>
                <a:latin typeface="+mn-lt"/>
                <a:ea typeface="+mn-ea"/>
                <a:cs typeface="+mn-cs"/>
              </a:rPr>
              <a:t>dplyr</a:t>
            </a:r>
            <a:r>
              <a:rPr lang="en-US" sz="1200" b="1" i="0" kern="1200" dirty="0">
                <a:solidFill>
                  <a:schemeClr val="tx1"/>
                </a:solidFill>
                <a:effectLst/>
                <a:latin typeface="+mn-lt"/>
                <a:ea typeface="+mn-ea"/>
                <a:cs typeface="+mn-cs"/>
              </a:rPr>
              <a:t>::mutate</a:t>
            </a:r>
          </a:p>
          <a:p>
            <a:pPr marL="228600" indent="-228600">
              <a:buAutoNum type="arabicPeriod"/>
            </a:pPr>
            <a:r>
              <a:rPr lang="en-US" sz="1200" b="0" i="0" kern="1200" dirty="0" err="1">
                <a:solidFill>
                  <a:schemeClr val="tx1"/>
                </a:solidFill>
                <a:effectLst/>
                <a:latin typeface="+mn-lt"/>
                <a:ea typeface="+mn-ea"/>
                <a:cs typeface="+mn-cs"/>
              </a:rPr>
              <a:t>Kode</a:t>
            </a:r>
            <a:r>
              <a:rPr lang="en-US" sz="1200" b="0" i="0" kern="1200" dirty="0">
                <a:solidFill>
                  <a:schemeClr val="tx1"/>
                </a:solidFill>
                <a:effectLst/>
                <a:latin typeface="+mn-lt"/>
                <a:ea typeface="+mn-ea"/>
                <a:cs typeface="+mn-cs"/>
              </a:rPr>
              <a:t> ser </a:t>
            </a:r>
            <a:r>
              <a:rPr lang="en-US" sz="1200" b="0" i="0" kern="1200" dirty="0" err="1">
                <a:solidFill>
                  <a:schemeClr val="tx1"/>
                </a:solidFill>
                <a:effectLst/>
                <a:latin typeface="+mn-lt"/>
                <a:ea typeface="+mn-ea"/>
                <a:cs typeface="+mn-cs"/>
              </a:rPr>
              <a:t>finnere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ut</a:t>
            </a:r>
            <a:endParaRPr lang="en-US" sz="1200" b="0" i="0" kern="1200" dirty="0">
              <a:solidFill>
                <a:schemeClr val="tx1"/>
              </a:solidFill>
              <a:effectLst/>
              <a:latin typeface="+mn-lt"/>
              <a:ea typeface="+mn-ea"/>
              <a:cs typeface="+mn-cs"/>
            </a:endParaRPr>
          </a:p>
          <a:p>
            <a:pPr marL="228600" indent="-228600">
              <a:buAutoNum type="arabicPeriod"/>
            </a:pPr>
            <a:r>
              <a:rPr lang="en-US" sz="1200" b="0" i="0" kern="1200" dirty="0" err="1">
                <a:solidFill>
                  <a:schemeClr val="tx1"/>
                </a:solidFill>
                <a:effectLst/>
                <a:latin typeface="+mn-lt"/>
                <a:ea typeface="+mn-ea"/>
                <a:cs typeface="+mn-cs"/>
              </a:rPr>
              <a:t>Endrer</a:t>
            </a:r>
            <a:r>
              <a:rPr lang="en-US" sz="1200" b="0" i="0" kern="1200" dirty="0">
                <a:solidFill>
                  <a:schemeClr val="tx1"/>
                </a:solidFill>
                <a:effectLst/>
                <a:latin typeface="+mn-lt"/>
                <a:ea typeface="+mn-ea"/>
                <a:cs typeface="+mn-cs"/>
              </a:rPr>
              <a:t> bare </a:t>
            </a:r>
            <a:r>
              <a:rPr lang="en-US" sz="1200" b="0" i="0" kern="1200" dirty="0" err="1">
                <a:solidFill>
                  <a:schemeClr val="tx1"/>
                </a:solidFill>
                <a:effectLst/>
                <a:latin typeface="+mn-lt"/>
                <a:ea typeface="+mn-ea"/>
                <a:cs typeface="+mn-cs"/>
              </a:rPr>
              <a:t>på</a:t>
            </a:r>
            <a:r>
              <a:rPr lang="en-US" sz="1200" b="0" i="0" kern="1200" dirty="0">
                <a:solidFill>
                  <a:schemeClr val="tx1"/>
                </a:solidFill>
                <a:effectLst/>
                <a:latin typeface="+mn-lt"/>
                <a:ea typeface="+mn-ea"/>
                <a:cs typeface="+mn-cs"/>
              </a:rPr>
              <a:t> den </a:t>
            </a:r>
            <a:r>
              <a:rPr lang="en-US" sz="1200" b="0" i="0" kern="1200" dirty="0" err="1">
                <a:solidFill>
                  <a:schemeClr val="tx1"/>
                </a:solidFill>
                <a:effectLst/>
                <a:latin typeface="+mn-lt"/>
                <a:ea typeface="+mn-ea"/>
                <a:cs typeface="+mn-cs"/>
              </a:rPr>
              <a:t>delen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som</a:t>
            </a:r>
            <a:r>
              <a:rPr lang="en-US" sz="1200" b="0" i="0" kern="1200" dirty="0">
                <a:solidFill>
                  <a:schemeClr val="tx1"/>
                </a:solidFill>
                <a:effectLst/>
                <a:latin typeface="+mn-lt"/>
                <a:ea typeface="+mn-ea"/>
                <a:cs typeface="+mn-cs"/>
              </a:rPr>
              <a:t> har </a:t>
            </a:r>
            <a:r>
              <a:rPr lang="en-US" sz="1200" b="0" i="0" kern="1200" dirty="0" err="1">
                <a:solidFill>
                  <a:schemeClr val="tx1"/>
                </a:solidFill>
                <a:effectLst/>
                <a:latin typeface="+mn-lt"/>
                <a:ea typeface="+mn-ea"/>
                <a:cs typeface="+mn-cs"/>
              </a:rPr>
              <a:t>problemer</a:t>
            </a:r>
            <a:endParaRPr lang="en-US" sz="1200" b="0" i="0" kern="1200" dirty="0">
              <a:solidFill>
                <a:schemeClr val="tx1"/>
              </a:solidFill>
              <a:effectLst/>
              <a:latin typeface="+mn-lt"/>
              <a:ea typeface="+mn-ea"/>
              <a:cs typeface="+mn-cs"/>
            </a:endParaRPr>
          </a:p>
          <a:p>
            <a:pPr marL="228600" indent="-228600">
              <a:buAutoNum type="arabicPeriod"/>
            </a:pPr>
            <a:r>
              <a:rPr lang="en-US" sz="1200" b="0" i="0" kern="1200" dirty="0">
                <a:solidFill>
                  <a:schemeClr val="tx1"/>
                </a:solidFill>
                <a:effectLst/>
                <a:latin typeface="+mn-lt"/>
                <a:ea typeface="+mn-ea"/>
                <a:cs typeface="+mn-cs"/>
              </a:rPr>
              <a:t>Kan let </a:t>
            </a:r>
            <a:r>
              <a:rPr lang="en-US" sz="1200" b="0" i="0" kern="1200" dirty="0" err="1">
                <a:solidFill>
                  <a:schemeClr val="tx1"/>
                </a:solidFill>
                <a:effectLst/>
                <a:latin typeface="+mn-lt"/>
                <a:ea typeface="+mn-ea"/>
                <a:cs typeface="+mn-cs"/>
              </a:rPr>
              <a:t>være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gjenbrukt</a:t>
            </a:r>
            <a:r>
              <a:rPr lang="en-US" sz="1200" b="0" i="0" kern="1200" dirty="0">
                <a:solidFill>
                  <a:schemeClr val="tx1"/>
                </a:solidFill>
                <a:effectLst/>
                <a:latin typeface="+mn-lt"/>
                <a:ea typeface="+mn-ea"/>
                <a:cs typeface="+mn-cs"/>
              </a:rPr>
              <a:t> for </a:t>
            </a:r>
            <a:r>
              <a:rPr lang="en-US" sz="1200" b="0" i="0" kern="1200" dirty="0" err="1">
                <a:solidFill>
                  <a:schemeClr val="tx1"/>
                </a:solidFill>
                <a:effectLst/>
                <a:latin typeface="+mn-lt"/>
                <a:ea typeface="+mn-ea"/>
                <a:cs typeface="+mn-cs"/>
              </a:rPr>
              <a:t>andre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liknende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datasett</a:t>
            </a:r>
            <a:r>
              <a:rPr lang="en-US" sz="1200" b="0" i="0" kern="1200" dirty="0">
                <a:solidFill>
                  <a:schemeClr val="tx1"/>
                </a:solidFill>
                <a:effectLst/>
                <a:latin typeface="+mn-lt"/>
                <a:ea typeface="+mn-ea"/>
                <a:cs typeface="+mn-cs"/>
              </a:rPr>
              <a:t>. </a:t>
            </a:r>
          </a:p>
          <a:p>
            <a:pPr marL="228600" indent="-228600">
              <a:buAutoNum type="arabicPeriod"/>
            </a:pPr>
            <a:r>
              <a:rPr lang="en-US" sz="1200" b="0" i="0" kern="1200" dirty="0">
                <a:solidFill>
                  <a:schemeClr val="tx1"/>
                </a:solidFill>
                <a:effectLst/>
                <a:latin typeface="+mn-lt"/>
                <a:ea typeface="+mn-ea"/>
                <a:cs typeface="+mn-cs"/>
              </a:rPr>
              <a:t>Lett å </a:t>
            </a:r>
            <a:r>
              <a:rPr lang="en-US" sz="1200" b="0" i="0" kern="1200" dirty="0" err="1">
                <a:solidFill>
                  <a:schemeClr val="tx1"/>
                </a:solidFill>
                <a:effectLst/>
                <a:latin typeface="+mn-lt"/>
                <a:ea typeface="+mn-ea"/>
                <a:cs typeface="+mn-cs"/>
              </a:rPr>
              <a:t>bruke</a:t>
            </a:r>
            <a:r>
              <a:rPr lang="en-US" sz="1200" b="0" i="0" kern="1200" dirty="0">
                <a:solidFill>
                  <a:schemeClr val="tx1"/>
                </a:solidFill>
                <a:effectLst/>
                <a:latin typeface="+mn-lt"/>
                <a:ea typeface="+mn-ea"/>
                <a:cs typeface="+mn-cs"/>
              </a:rPr>
              <a:t> for de </a:t>
            </a:r>
            <a:r>
              <a:rPr lang="en-US" sz="1200" b="0" i="0" kern="1200" dirty="0" err="1">
                <a:solidFill>
                  <a:schemeClr val="tx1"/>
                </a:solidFill>
                <a:effectLst/>
                <a:latin typeface="+mn-lt"/>
                <a:ea typeface="+mn-ea"/>
                <a:cs typeface="+mn-cs"/>
              </a:rPr>
              <a:t>som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er</a:t>
            </a:r>
            <a:r>
              <a:rPr lang="en-US" sz="1200" b="0" i="0" kern="1200" dirty="0">
                <a:solidFill>
                  <a:schemeClr val="tx1"/>
                </a:solidFill>
                <a:effectLst/>
                <a:latin typeface="+mn-lt"/>
                <a:ea typeface="+mn-ea"/>
                <a:cs typeface="+mn-cs"/>
              </a:rPr>
              <a:t> beginner I </a:t>
            </a:r>
            <a:r>
              <a:rPr lang="en-US" sz="1200" b="0" i="0" kern="1200" dirty="0" err="1">
                <a:solidFill>
                  <a:schemeClr val="tx1"/>
                </a:solidFill>
                <a:effectLst/>
                <a:latin typeface="+mn-lt"/>
                <a:ea typeface="+mn-ea"/>
                <a:cs typeface="+mn-cs"/>
              </a:rPr>
              <a:t>programmering</a:t>
            </a:r>
            <a:r>
              <a:rPr lang="en-US" sz="1200" b="0" i="0" kern="1200" dirty="0">
                <a:solidFill>
                  <a:schemeClr val="tx1"/>
                </a:solidFill>
                <a:effectLst/>
                <a:latin typeface="+mn-lt"/>
                <a:ea typeface="+mn-ea"/>
                <a:cs typeface="+mn-cs"/>
              </a:rPr>
              <a:t>. </a:t>
            </a:r>
          </a:p>
          <a:p>
            <a:endParaRPr lang="nb-NO" dirty="0"/>
          </a:p>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22</a:t>
            </a:fld>
            <a:endParaRPr lang="nb-NO"/>
          </a:p>
        </p:txBody>
      </p:sp>
    </p:spTree>
    <p:extLst>
      <p:ext uri="{BB962C8B-B14F-4D97-AF65-F5344CB8AC3E}">
        <p14:creationId xmlns:p14="http://schemas.microsoft.com/office/powerpoint/2010/main" val="2433554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La </a:t>
            </a:r>
            <a:r>
              <a:rPr lang="en-US" dirty="0" err="1"/>
              <a:t>oss</a:t>
            </a:r>
            <a:r>
              <a:rPr lang="en-US" dirty="0"/>
              <a:t> </a:t>
            </a:r>
            <a:r>
              <a:rPr lang="en-US" dirty="0" err="1"/>
              <a:t>forestille</a:t>
            </a:r>
            <a:r>
              <a:rPr lang="en-US" dirty="0"/>
              <a:t> </a:t>
            </a:r>
            <a:r>
              <a:rPr lang="en-US" dirty="0" err="1"/>
              <a:t>vårt</a:t>
            </a:r>
            <a:r>
              <a:rPr lang="en-US" dirty="0"/>
              <a:t> </a:t>
            </a:r>
            <a:r>
              <a:rPr lang="en-US" dirty="0" err="1"/>
              <a:t>datasett</a:t>
            </a:r>
            <a:r>
              <a:rPr lang="en-US" dirty="0"/>
              <a:t> </a:t>
            </a:r>
            <a:r>
              <a:rPr lang="en-US" dirty="0" err="1"/>
              <a:t>som</a:t>
            </a:r>
            <a:r>
              <a:rPr lang="en-US" dirty="0"/>
              <a:t> et </a:t>
            </a:r>
            <a:r>
              <a:rPr lang="en-US" dirty="0" err="1"/>
              <a:t>bilde</a:t>
            </a:r>
            <a:r>
              <a:rPr lang="en-US" dirty="0"/>
              <a:t> </a:t>
            </a:r>
            <a:r>
              <a:rPr lang="en-US" dirty="0" err="1"/>
              <a:t>og</a:t>
            </a:r>
            <a:r>
              <a:rPr lang="en-US" dirty="0"/>
              <a:t> </a:t>
            </a:r>
            <a:r>
              <a:rPr lang="en-US" dirty="0" err="1"/>
              <a:t>frafall</a:t>
            </a:r>
            <a:r>
              <a:rPr lang="en-US" dirty="0"/>
              <a:t> I </a:t>
            </a:r>
            <a:r>
              <a:rPr lang="en-US" dirty="0" err="1"/>
              <a:t>bildet</a:t>
            </a:r>
            <a:r>
              <a:rPr lang="en-US" dirty="0"/>
              <a:t> </a:t>
            </a:r>
            <a:r>
              <a:rPr lang="en-US" dirty="0" err="1"/>
              <a:t>blit</a:t>
            </a:r>
            <a:r>
              <a:rPr lang="en-US" dirty="0"/>
              <a:t> </a:t>
            </a:r>
            <a:r>
              <a:rPr lang="en-US" dirty="0" err="1"/>
              <a:t>hvite</a:t>
            </a:r>
            <a:r>
              <a:rPr lang="en-US" dirty="0"/>
              <a:t> </a:t>
            </a:r>
            <a:r>
              <a:rPr lang="en-US" dirty="0" err="1"/>
              <a:t>kvadrater</a:t>
            </a:r>
            <a:r>
              <a:rPr lang="en-US" dirty="0"/>
              <a:t>. </a:t>
            </a:r>
            <a:r>
              <a:rPr lang="en-US" dirty="0" err="1"/>
              <a:t>Videre</a:t>
            </a:r>
            <a:r>
              <a:rPr lang="en-US" dirty="0"/>
              <a:t> </a:t>
            </a:r>
            <a:r>
              <a:rPr lang="en-US" dirty="0" err="1"/>
              <a:t>skal</a:t>
            </a:r>
            <a:r>
              <a:rPr lang="en-US" dirty="0"/>
              <a:t> vi se </a:t>
            </a:r>
            <a:r>
              <a:rPr lang="en-US" dirty="0" err="1"/>
              <a:t>på</a:t>
            </a:r>
            <a:r>
              <a:rPr lang="en-US" dirty="0"/>
              <a:t> </a:t>
            </a:r>
            <a:r>
              <a:rPr lang="en-US" dirty="0" err="1"/>
              <a:t>forskjellige</a:t>
            </a:r>
            <a:r>
              <a:rPr lang="en-US" dirty="0"/>
              <a:t> </a:t>
            </a:r>
            <a:r>
              <a:rPr lang="en-US" dirty="0" err="1"/>
              <a:t>imputerings</a:t>
            </a:r>
            <a:r>
              <a:rPr lang="en-US" dirty="0"/>
              <a:t> </a:t>
            </a:r>
            <a:r>
              <a:rPr lang="en-US" dirty="0" err="1"/>
              <a:t>metoder</a:t>
            </a:r>
            <a:r>
              <a:rPr lang="en-US" dirty="0"/>
              <a:t>.</a:t>
            </a:r>
          </a:p>
        </p:txBody>
      </p:sp>
      <p:sp>
        <p:nvSpPr>
          <p:cNvPr id="4" name="Plassholder for lysbildenummer 3"/>
          <p:cNvSpPr>
            <a:spLocks noGrp="1"/>
          </p:cNvSpPr>
          <p:nvPr>
            <p:ph type="sldNum" sz="quarter" idx="10"/>
          </p:nvPr>
        </p:nvSpPr>
        <p:spPr/>
        <p:txBody>
          <a:bodyPr/>
          <a:lstStyle/>
          <a:p>
            <a:fld id="{81D95CDC-9DE0-4B48-A6CF-9F0D39F9C815}" type="slidenum">
              <a:rPr lang="en-US" smtClean="0"/>
              <a:t>25</a:t>
            </a:fld>
            <a:endParaRPr lang="en-US"/>
          </a:p>
        </p:txBody>
      </p:sp>
    </p:spTree>
    <p:extLst>
      <p:ext uri="{BB962C8B-B14F-4D97-AF65-F5344CB8AC3E}">
        <p14:creationId xmlns:p14="http://schemas.microsoft.com/office/powerpoint/2010/main" val="2139766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For </a:t>
            </a:r>
            <a:r>
              <a:rPr lang="nb-NO" dirty="0" err="1"/>
              <a:t>gjennomsnits</a:t>
            </a:r>
            <a:r>
              <a:rPr lang="nb-NO" dirty="0"/>
              <a:t>-imputering vi beregner </a:t>
            </a:r>
            <a:r>
              <a:rPr lang="nb-NO" dirty="0" err="1"/>
              <a:t>gennomsnitt</a:t>
            </a:r>
            <a:r>
              <a:rPr lang="nb-NO" dirty="0"/>
              <a:t> basert på tallene for </a:t>
            </a:r>
            <a:r>
              <a:rPr lang="nb-NO" dirty="0" err="1"/>
              <a:t>respondentere</a:t>
            </a:r>
            <a:r>
              <a:rPr lang="nb-NO" dirty="0"/>
              <a:t> og </a:t>
            </a:r>
            <a:r>
              <a:rPr lang="nb-NO" dirty="0" err="1"/>
              <a:t>imputerer</a:t>
            </a:r>
            <a:r>
              <a:rPr lang="nb-NO" dirty="0"/>
              <a:t> gjennomsnittet der det var frafall. Med </a:t>
            </a:r>
            <a:r>
              <a:rPr lang="nb-NO" dirty="0" err="1"/>
              <a:t>gjennomsnitsimpmutering</a:t>
            </a:r>
            <a:r>
              <a:rPr lang="nb-NO" dirty="0"/>
              <a:t> vi antar at data mangler helt tilfeldig(MCAR). </a:t>
            </a:r>
          </a:p>
        </p:txBody>
      </p:sp>
      <p:sp>
        <p:nvSpPr>
          <p:cNvPr id="4" name="Slide Number Placeholder 3"/>
          <p:cNvSpPr>
            <a:spLocks noGrp="1"/>
          </p:cNvSpPr>
          <p:nvPr>
            <p:ph type="sldNum" sz="quarter" idx="5"/>
          </p:nvPr>
        </p:nvSpPr>
        <p:spPr/>
        <p:txBody>
          <a:bodyPr/>
          <a:lstStyle/>
          <a:p>
            <a:fld id="{0B009E76-A25C-4CE1-9AB7-25A49AA45B9E}" type="slidenum">
              <a:rPr lang="nb-NO" smtClean="0"/>
              <a:t>26</a:t>
            </a:fld>
            <a:endParaRPr lang="nb-NO"/>
          </a:p>
        </p:txBody>
      </p:sp>
    </p:spTree>
    <p:extLst>
      <p:ext uri="{BB962C8B-B14F-4D97-AF65-F5344CB8AC3E}">
        <p14:creationId xmlns:p14="http://schemas.microsoft.com/office/powerpoint/2010/main" val="823321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For å forbedre </a:t>
            </a:r>
            <a:r>
              <a:rPr lang="nb-NO" dirty="0" err="1"/>
              <a:t>imputeringen</a:t>
            </a:r>
            <a:r>
              <a:rPr lang="nb-NO" dirty="0"/>
              <a:t>, kan vi dele vår populasjon i homogene grupper. </a:t>
            </a:r>
            <a:r>
              <a:rPr lang="nb-NO" dirty="0" err="1"/>
              <a:t>Eksemel</a:t>
            </a:r>
            <a:r>
              <a:rPr lang="nb-NO" dirty="0"/>
              <a:t>: dele personer etter yrker.</a:t>
            </a:r>
          </a:p>
        </p:txBody>
      </p:sp>
      <p:sp>
        <p:nvSpPr>
          <p:cNvPr id="4" name="Slide Number Placeholder 3"/>
          <p:cNvSpPr>
            <a:spLocks noGrp="1"/>
          </p:cNvSpPr>
          <p:nvPr>
            <p:ph type="sldNum" sz="quarter" idx="5"/>
          </p:nvPr>
        </p:nvSpPr>
        <p:spPr/>
        <p:txBody>
          <a:bodyPr/>
          <a:lstStyle/>
          <a:p>
            <a:fld id="{0B009E76-A25C-4CE1-9AB7-25A49AA45B9E}" type="slidenum">
              <a:rPr lang="nb-NO" smtClean="0"/>
              <a:t>27</a:t>
            </a:fld>
            <a:endParaRPr lang="nb-NO"/>
          </a:p>
        </p:txBody>
      </p:sp>
    </p:spTree>
    <p:extLst>
      <p:ext uri="{BB962C8B-B14F-4D97-AF65-F5344CB8AC3E}">
        <p14:creationId xmlns:p14="http://schemas.microsoft.com/office/powerpoint/2010/main" val="2648552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Antar MCAR i strata. Siden alle manglede verdier får det samme tallet </a:t>
            </a:r>
            <a:r>
              <a:rPr lang="nb-NO" dirty="0" err="1"/>
              <a:t>imputert</a:t>
            </a:r>
            <a:r>
              <a:rPr lang="nb-NO" dirty="0"/>
              <a:t> i seller, stratifisert </a:t>
            </a:r>
            <a:r>
              <a:rPr lang="nb-NO" dirty="0" err="1"/>
              <a:t>gjennomsnits</a:t>
            </a:r>
            <a:r>
              <a:rPr lang="nb-NO" dirty="0"/>
              <a:t>-imputering metode, reflekterer ikke variansen av </a:t>
            </a:r>
            <a:r>
              <a:rPr lang="nb-NO" dirty="0" err="1"/>
              <a:t>nonrespondentere</a:t>
            </a:r>
            <a:r>
              <a:rPr lang="nb-NO" dirty="0"/>
              <a:t>. Som resultat underestimerer vi variansen.</a:t>
            </a:r>
          </a:p>
        </p:txBody>
      </p:sp>
      <p:sp>
        <p:nvSpPr>
          <p:cNvPr id="4" name="Slide Number Placeholder 3"/>
          <p:cNvSpPr>
            <a:spLocks noGrp="1"/>
          </p:cNvSpPr>
          <p:nvPr>
            <p:ph type="sldNum" sz="quarter" idx="5"/>
          </p:nvPr>
        </p:nvSpPr>
        <p:spPr/>
        <p:txBody>
          <a:bodyPr/>
          <a:lstStyle/>
          <a:p>
            <a:fld id="{0B009E76-A25C-4CE1-9AB7-25A49AA45B9E}" type="slidenum">
              <a:rPr lang="nb-NO" smtClean="0"/>
              <a:t>29</a:t>
            </a:fld>
            <a:endParaRPr lang="nb-NO"/>
          </a:p>
        </p:txBody>
      </p:sp>
    </p:spTree>
    <p:extLst>
      <p:ext uri="{BB962C8B-B14F-4D97-AF65-F5344CB8AC3E}">
        <p14:creationId xmlns:p14="http://schemas.microsoft.com/office/powerpoint/2010/main" val="3227899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 </a:t>
            </a:r>
            <a:r>
              <a:rPr lang="en-US" dirty="0" err="1"/>
              <a:t>finnes</a:t>
            </a:r>
            <a:r>
              <a:rPr lang="en-US" dirty="0"/>
              <a:t> to </a:t>
            </a:r>
            <a:r>
              <a:rPr lang="en-US" dirty="0" err="1"/>
              <a:t>hoved</a:t>
            </a:r>
            <a:r>
              <a:rPr lang="en-US" dirty="0"/>
              <a:t> </a:t>
            </a:r>
            <a:r>
              <a:rPr lang="en-US" dirty="0" err="1"/>
              <a:t>typer</a:t>
            </a:r>
            <a:r>
              <a:rPr lang="en-US" dirty="0"/>
              <a:t> av </a:t>
            </a:r>
            <a:r>
              <a:rPr lang="en-US" dirty="0" err="1"/>
              <a:t>frafall</a:t>
            </a:r>
            <a:r>
              <a:rPr lang="en-US" dirty="0"/>
              <a:t> </a:t>
            </a:r>
            <a:r>
              <a:rPr lang="en-US" dirty="0" err="1"/>
              <a:t>verdier</a:t>
            </a:r>
            <a:r>
              <a:rPr lang="en-US" dirty="0"/>
              <a:t>: det </a:t>
            </a:r>
            <a:r>
              <a:rPr lang="en-US" dirty="0" err="1"/>
              <a:t>er</a:t>
            </a:r>
            <a:r>
              <a:rPr lang="en-US" dirty="0"/>
              <a:t> </a:t>
            </a:r>
            <a:r>
              <a:rPr lang="en-US" dirty="0" err="1"/>
              <a:t>partielt</a:t>
            </a:r>
            <a:r>
              <a:rPr lang="en-US" dirty="0"/>
              <a:t> </a:t>
            </a:r>
            <a:r>
              <a:rPr lang="en-US" dirty="0" err="1"/>
              <a:t>frafall</a:t>
            </a:r>
            <a:r>
              <a:rPr lang="en-US" dirty="0"/>
              <a:t> </a:t>
            </a:r>
            <a:r>
              <a:rPr lang="en-US" dirty="0" err="1"/>
              <a:t>og</a:t>
            </a:r>
            <a:r>
              <a:rPr lang="en-US" dirty="0"/>
              <a:t> </a:t>
            </a:r>
            <a:r>
              <a:rPr lang="en-US" dirty="0" err="1"/>
              <a:t>enhets</a:t>
            </a:r>
            <a:r>
              <a:rPr lang="en-US" dirty="0"/>
              <a:t> </a:t>
            </a:r>
            <a:r>
              <a:rPr lang="en-US" dirty="0" err="1"/>
              <a:t>frafall</a:t>
            </a:r>
            <a:r>
              <a:rPr lang="en-US" dirty="0"/>
              <a:t>. Der </a:t>
            </a:r>
            <a:r>
              <a:rPr lang="en-US" dirty="0" err="1"/>
              <a:t>alle</a:t>
            </a:r>
            <a:r>
              <a:rPr lang="en-US" dirty="0"/>
              <a:t> data for </a:t>
            </a:r>
            <a:r>
              <a:rPr lang="en-US" dirty="0" err="1"/>
              <a:t>en</a:t>
            </a:r>
            <a:r>
              <a:rPr lang="en-US" dirty="0"/>
              <a:t> </a:t>
            </a:r>
            <a:r>
              <a:rPr lang="en-US" dirty="0" err="1"/>
              <a:t>enhet</a:t>
            </a:r>
            <a:r>
              <a:rPr lang="en-US" dirty="0"/>
              <a:t> </a:t>
            </a:r>
            <a:r>
              <a:rPr lang="en-US" dirty="0" err="1"/>
              <a:t>mangler</a:t>
            </a:r>
            <a:r>
              <a:rPr lang="en-US" dirty="0"/>
              <a:t> </a:t>
            </a:r>
            <a:r>
              <a:rPr lang="en-US" dirty="0" err="1"/>
              <a:t>snakker</a:t>
            </a:r>
            <a:r>
              <a:rPr lang="en-US" dirty="0"/>
              <a:t> vi om </a:t>
            </a:r>
            <a:r>
              <a:rPr lang="en-US" dirty="0" err="1"/>
              <a:t>enhets</a:t>
            </a:r>
            <a:r>
              <a:rPr lang="en-US" dirty="0"/>
              <a:t> </a:t>
            </a:r>
            <a:r>
              <a:rPr lang="en-US" dirty="0" err="1"/>
              <a:t>frafall</a:t>
            </a:r>
            <a:r>
              <a:rPr lang="en-US" dirty="0"/>
              <a:t>, </a:t>
            </a:r>
            <a:r>
              <a:rPr lang="en-US" dirty="0" err="1"/>
              <a:t>mens</a:t>
            </a:r>
            <a:r>
              <a:rPr lang="en-US" dirty="0"/>
              <a:t> der bare </a:t>
            </a:r>
            <a:r>
              <a:rPr lang="en-US" dirty="0" err="1"/>
              <a:t>en</a:t>
            </a:r>
            <a:r>
              <a:rPr lang="en-US" dirty="0"/>
              <a:t> del av data </a:t>
            </a:r>
            <a:r>
              <a:rPr lang="en-US" dirty="0" err="1"/>
              <a:t>mangler</a:t>
            </a:r>
            <a:r>
              <a:rPr lang="en-US" dirty="0"/>
              <a:t>, </a:t>
            </a:r>
            <a:r>
              <a:rPr lang="en-US" dirty="0" err="1"/>
              <a:t>snakker</a:t>
            </a:r>
            <a:r>
              <a:rPr lang="en-US" dirty="0"/>
              <a:t> vi om </a:t>
            </a:r>
            <a:r>
              <a:rPr lang="en-US" dirty="0" err="1"/>
              <a:t>pratielt</a:t>
            </a:r>
            <a:r>
              <a:rPr lang="en-US" dirty="0"/>
              <a:t> </a:t>
            </a:r>
            <a:r>
              <a:rPr lang="en-US" dirty="0" err="1"/>
              <a:t>frafall</a:t>
            </a:r>
            <a:r>
              <a:rPr lang="en-US" dirty="0"/>
              <a:t>. </a:t>
            </a:r>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7</a:t>
            </a:fld>
            <a:endParaRPr lang="nb-NO"/>
          </a:p>
        </p:txBody>
      </p:sp>
    </p:spTree>
    <p:extLst>
      <p:ext uri="{BB962C8B-B14F-4D97-AF65-F5344CB8AC3E}">
        <p14:creationId xmlns:p14="http://schemas.microsoft.com/office/powerpoint/2010/main" val="3189475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Neste klass av </a:t>
            </a:r>
            <a:r>
              <a:rPr lang="nb-NO" dirty="0" err="1"/>
              <a:t>imputerings</a:t>
            </a:r>
            <a:r>
              <a:rPr lang="nb-NO" dirty="0"/>
              <a:t> metoder vi kommer til å se på er Hot-</a:t>
            </a:r>
            <a:r>
              <a:rPr lang="nb-NO" dirty="0" err="1"/>
              <a:t>deck</a:t>
            </a:r>
            <a:r>
              <a:rPr lang="nb-NO" dirty="0"/>
              <a:t> imputering. I følge hot-</a:t>
            </a:r>
            <a:r>
              <a:rPr lang="nb-NO" dirty="0" err="1"/>
              <a:t>deck</a:t>
            </a:r>
            <a:r>
              <a:rPr lang="nb-NO" dirty="0"/>
              <a:t> imputering får alle frafall verdier </a:t>
            </a:r>
            <a:r>
              <a:rPr lang="nb-NO" dirty="0" err="1"/>
              <a:t>imputerte</a:t>
            </a:r>
            <a:r>
              <a:rPr lang="nb-NO" dirty="0"/>
              <a:t> fra en donor som ligger blant respondentene. Donor som skal brukes kan bli definert etter forskjellige reglene, som korresponderer til forskjellige metoder i klassen. </a:t>
            </a:r>
          </a:p>
          <a:p>
            <a:endParaRPr lang="nb-NO" dirty="0"/>
          </a:p>
          <a:p>
            <a:r>
              <a:rPr lang="nb-NO" dirty="0"/>
              <a:t>https://stats.stackexchange.com/questions/307339/hot-deck-imputation-it-preserves-the-distribution-of-the-item-values-how-c</a:t>
            </a:r>
          </a:p>
        </p:txBody>
      </p:sp>
      <p:sp>
        <p:nvSpPr>
          <p:cNvPr id="4" name="Slide Number Placeholder 3"/>
          <p:cNvSpPr>
            <a:spLocks noGrp="1"/>
          </p:cNvSpPr>
          <p:nvPr>
            <p:ph type="sldNum" sz="quarter" idx="5"/>
          </p:nvPr>
        </p:nvSpPr>
        <p:spPr/>
        <p:txBody>
          <a:bodyPr/>
          <a:lstStyle/>
          <a:p>
            <a:fld id="{0B009E76-A25C-4CE1-9AB7-25A49AA45B9E}" type="slidenum">
              <a:rPr lang="nb-NO" smtClean="0"/>
              <a:t>30</a:t>
            </a:fld>
            <a:endParaRPr lang="nb-NO"/>
          </a:p>
        </p:txBody>
      </p:sp>
    </p:spTree>
    <p:extLst>
      <p:ext uri="{BB962C8B-B14F-4D97-AF65-F5344CB8AC3E}">
        <p14:creationId xmlns:p14="http://schemas.microsoft.com/office/powerpoint/2010/main" val="3416582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Hver</a:t>
            </a:r>
            <a:r>
              <a:rPr lang="en-US" dirty="0"/>
              <a:t> donor </a:t>
            </a:r>
            <a:r>
              <a:rPr lang="en-US" dirty="0" err="1"/>
              <a:t>er</a:t>
            </a:r>
            <a:r>
              <a:rPr lang="en-US" dirty="0"/>
              <a:t> </a:t>
            </a:r>
            <a:r>
              <a:rPr lang="en-US" dirty="0" err="1"/>
              <a:t>tilfeldig</a:t>
            </a:r>
            <a:r>
              <a:rPr lang="en-US" dirty="0"/>
              <a:t> </a:t>
            </a:r>
            <a:r>
              <a:rPr lang="en-US" dirty="0" err="1"/>
              <a:t>valgt</a:t>
            </a:r>
            <a:r>
              <a:rPr lang="en-US" dirty="0"/>
              <a:t>. </a:t>
            </a:r>
          </a:p>
          <a:p>
            <a:endParaRPr lang="en-US" dirty="0"/>
          </a:p>
        </p:txBody>
      </p:sp>
      <p:sp>
        <p:nvSpPr>
          <p:cNvPr id="4" name="Plassholder for lysbildenummer 3"/>
          <p:cNvSpPr>
            <a:spLocks noGrp="1"/>
          </p:cNvSpPr>
          <p:nvPr>
            <p:ph type="sldNum" sz="quarter" idx="10"/>
          </p:nvPr>
        </p:nvSpPr>
        <p:spPr/>
        <p:txBody>
          <a:bodyPr/>
          <a:lstStyle/>
          <a:p>
            <a:fld id="{81D95CDC-9DE0-4B48-A6CF-9F0D39F9C815}" type="slidenum">
              <a:rPr lang="en-US" smtClean="0"/>
              <a:t>31</a:t>
            </a:fld>
            <a:endParaRPr lang="en-US"/>
          </a:p>
        </p:txBody>
      </p:sp>
    </p:spTree>
    <p:extLst>
      <p:ext uri="{BB962C8B-B14F-4D97-AF65-F5344CB8AC3E}">
        <p14:creationId xmlns:p14="http://schemas.microsoft.com/office/powerpoint/2010/main" val="386226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dirty="0"/>
          </a:p>
        </p:txBody>
      </p:sp>
      <p:sp>
        <p:nvSpPr>
          <p:cNvPr id="4" name="Plassholder for lysbildenummer 3"/>
          <p:cNvSpPr>
            <a:spLocks noGrp="1"/>
          </p:cNvSpPr>
          <p:nvPr>
            <p:ph type="sldNum" sz="quarter" idx="10"/>
          </p:nvPr>
        </p:nvSpPr>
        <p:spPr/>
        <p:txBody>
          <a:bodyPr/>
          <a:lstStyle/>
          <a:p>
            <a:fld id="{81D95CDC-9DE0-4B48-A6CF-9F0D39F9C815}" type="slidenum">
              <a:rPr lang="en-US" smtClean="0"/>
              <a:t>32</a:t>
            </a:fld>
            <a:endParaRPr lang="en-US"/>
          </a:p>
        </p:txBody>
      </p:sp>
    </p:spTree>
    <p:extLst>
      <p:ext uri="{BB962C8B-B14F-4D97-AF65-F5344CB8AC3E}">
        <p14:creationId xmlns:p14="http://schemas.microsoft.com/office/powerpoint/2010/main" val="2395378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For å forbedre metoden, kan vi bruke stratifisert tilfeldig hot-</a:t>
            </a:r>
            <a:r>
              <a:rPr lang="nb-NO" dirty="0" err="1"/>
              <a:t>deck</a:t>
            </a:r>
            <a:r>
              <a:rPr lang="nb-NO" dirty="0"/>
              <a:t> som liknende stratifisert </a:t>
            </a:r>
            <a:r>
              <a:rPr lang="nb-NO" dirty="0" err="1"/>
              <a:t>gjennomts</a:t>
            </a:r>
            <a:r>
              <a:rPr lang="nb-NO" dirty="0"/>
              <a:t>-imputering, først trenger å dele alle data i strata med homogene verdier.</a:t>
            </a:r>
          </a:p>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33</a:t>
            </a:fld>
            <a:endParaRPr lang="nb-NO"/>
          </a:p>
        </p:txBody>
      </p:sp>
    </p:spTree>
    <p:extLst>
      <p:ext uri="{BB962C8B-B14F-4D97-AF65-F5344CB8AC3E}">
        <p14:creationId xmlns:p14="http://schemas.microsoft.com/office/powerpoint/2010/main" val="1107991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34</a:t>
            </a:fld>
            <a:endParaRPr lang="nb-NO"/>
          </a:p>
        </p:txBody>
      </p:sp>
    </p:spTree>
    <p:extLst>
      <p:ext uri="{BB962C8B-B14F-4D97-AF65-F5344CB8AC3E}">
        <p14:creationId xmlns:p14="http://schemas.microsoft.com/office/powerpoint/2010/main" val="1908670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err="1"/>
              <a:t>Og</a:t>
            </a:r>
            <a:r>
              <a:rPr lang="en-US" dirty="0"/>
              <a:t> </a:t>
            </a:r>
            <a:r>
              <a:rPr lang="en-US" dirty="0" err="1"/>
              <a:t>så</a:t>
            </a:r>
            <a:r>
              <a:rPr lang="en-US" dirty="0"/>
              <a:t> har vi </a:t>
            </a:r>
            <a:r>
              <a:rPr lang="en-US" dirty="0" err="1"/>
              <a:t>sekvensiell</a:t>
            </a:r>
            <a:r>
              <a:rPr lang="en-US" dirty="0"/>
              <a:t> hot-deck imputering. </a:t>
            </a:r>
            <a:r>
              <a:rPr lang="en-US" dirty="0" err="1"/>
              <a:t>Angående</a:t>
            </a:r>
            <a:r>
              <a:rPr lang="en-US" dirty="0"/>
              <a:t> den </a:t>
            </a:r>
            <a:r>
              <a:rPr lang="en-US" dirty="0" err="1"/>
              <a:t>får</a:t>
            </a:r>
            <a:r>
              <a:rPr lang="en-US" dirty="0"/>
              <a:t> </a:t>
            </a:r>
            <a:r>
              <a:rPr lang="en-US" dirty="0" err="1"/>
              <a:t>manglende</a:t>
            </a:r>
            <a:r>
              <a:rPr lang="en-US" dirty="0"/>
              <a:t> </a:t>
            </a:r>
            <a:r>
              <a:rPr lang="en-US" dirty="0" err="1"/>
              <a:t>verdier</a:t>
            </a:r>
            <a:r>
              <a:rPr lang="en-US" dirty="0"/>
              <a:t> </a:t>
            </a:r>
            <a:r>
              <a:rPr lang="en-US" dirty="0" err="1"/>
              <a:t>som</a:t>
            </a:r>
            <a:r>
              <a:rPr lang="en-US" dirty="0"/>
              <a:t> donor den </a:t>
            </a:r>
            <a:r>
              <a:rPr lang="en-US" dirty="0" err="1"/>
              <a:t>som</a:t>
            </a:r>
            <a:r>
              <a:rPr lang="en-US" dirty="0"/>
              <a:t> </a:t>
            </a:r>
            <a:r>
              <a:rPr lang="en-US" dirty="0" err="1"/>
              <a:t>ble</a:t>
            </a:r>
            <a:r>
              <a:rPr lang="en-US" dirty="0"/>
              <a:t> </a:t>
            </a:r>
            <a:r>
              <a:rPr lang="en-US" dirty="0" err="1"/>
              <a:t>sist</a:t>
            </a:r>
            <a:r>
              <a:rPr lang="en-US" dirty="0"/>
              <a:t> lest inn av </a:t>
            </a:r>
            <a:r>
              <a:rPr lang="en-US" dirty="0" err="1"/>
              <a:t>datamaskin</a:t>
            </a:r>
            <a:r>
              <a:rPr lang="en-US" dirty="0"/>
              <a:t>. Eller </a:t>
            </a:r>
            <a:r>
              <a:rPr lang="en-US" dirty="0" err="1"/>
              <a:t>hvis</a:t>
            </a:r>
            <a:r>
              <a:rPr lang="en-US" dirty="0"/>
              <a:t> vi </a:t>
            </a:r>
            <a:r>
              <a:rPr lang="en-US" dirty="0" err="1"/>
              <a:t>forestiller</a:t>
            </a:r>
            <a:r>
              <a:rPr lang="en-US" dirty="0"/>
              <a:t> </a:t>
            </a:r>
            <a:r>
              <a:rPr lang="en-US" dirty="0" err="1"/>
              <a:t>oss</a:t>
            </a:r>
            <a:r>
              <a:rPr lang="en-US" dirty="0"/>
              <a:t> data in </a:t>
            </a:r>
            <a:r>
              <a:rPr lang="en-US" dirty="0" err="1"/>
              <a:t>tabell</a:t>
            </a:r>
            <a:r>
              <a:rPr lang="en-US" dirty="0"/>
              <a:t>, tall </a:t>
            </a:r>
            <a:r>
              <a:rPr lang="en-US" dirty="0" err="1"/>
              <a:t>blir</a:t>
            </a:r>
            <a:r>
              <a:rPr lang="en-US" dirty="0"/>
              <a:t> </a:t>
            </a:r>
            <a:r>
              <a:rPr lang="en-US" dirty="0" err="1"/>
              <a:t>imputert</a:t>
            </a:r>
            <a:r>
              <a:rPr lang="en-US" dirty="0"/>
              <a:t> </a:t>
            </a:r>
            <a:r>
              <a:rPr lang="en-US" dirty="0" err="1"/>
              <a:t>fra</a:t>
            </a:r>
            <a:r>
              <a:rPr lang="en-US" dirty="0"/>
              <a:t> </a:t>
            </a:r>
            <a:r>
              <a:rPr lang="en-US" dirty="0" err="1"/>
              <a:t>forrige</a:t>
            </a:r>
            <a:r>
              <a:rPr lang="en-US" dirty="0"/>
              <a:t> </a:t>
            </a:r>
            <a:r>
              <a:rPr lang="en-US" dirty="0" err="1"/>
              <a:t>eller</a:t>
            </a:r>
            <a:r>
              <a:rPr lang="en-US" dirty="0"/>
              <a:t> </a:t>
            </a:r>
            <a:r>
              <a:rPr lang="en-US" dirty="0" err="1"/>
              <a:t>neste</a:t>
            </a:r>
            <a:r>
              <a:rPr lang="en-US" dirty="0"/>
              <a:t> rad.¨</a:t>
            </a:r>
            <a:r>
              <a:rPr lang="en-US" dirty="0" err="1"/>
              <a:t>Metoden</a:t>
            </a:r>
            <a:r>
              <a:rPr lang="en-US" dirty="0"/>
              <a:t> </a:t>
            </a:r>
            <a:r>
              <a:rPr lang="en-US" dirty="0" err="1"/>
              <a:t>ble</a:t>
            </a:r>
            <a:r>
              <a:rPr lang="en-US" dirty="0"/>
              <a:t> </a:t>
            </a:r>
            <a:r>
              <a:rPr lang="en-US" dirty="0" err="1"/>
              <a:t>mer</a:t>
            </a:r>
            <a:r>
              <a:rPr lang="en-US" dirty="0"/>
              <a:t> </a:t>
            </a:r>
            <a:r>
              <a:rPr lang="en-US" dirty="0" err="1"/>
              <a:t>brukt</a:t>
            </a:r>
            <a:r>
              <a:rPr lang="en-US" dirty="0"/>
              <a:t> I </a:t>
            </a:r>
            <a:r>
              <a:rPr lang="en-US" dirty="0" err="1"/>
              <a:t>gamle</a:t>
            </a:r>
            <a:r>
              <a:rPr lang="en-US" dirty="0"/>
              <a:t> </a:t>
            </a:r>
            <a:r>
              <a:rPr lang="en-US" dirty="0" err="1"/>
              <a:t>dager</a:t>
            </a:r>
            <a:r>
              <a:rPr lang="en-US" dirty="0"/>
              <a:t>, der det </a:t>
            </a:r>
            <a:r>
              <a:rPr lang="en-US" dirty="0" err="1"/>
              <a:t>ble</a:t>
            </a:r>
            <a:r>
              <a:rPr lang="en-US" dirty="0"/>
              <a:t> </a:t>
            </a:r>
            <a:r>
              <a:rPr lang="en-US" dirty="0" err="1"/>
              <a:t>brukt</a:t>
            </a:r>
            <a:r>
              <a:rPr lang="en-US" dirty="0"/>
              <a:t> </a:t>
            </a:r>
            <a:r>
              <a:rPr lang="en-US" dirty="0" err="1"/>
              <a:t>kort</a:t>
            </a:r>
            <a:r>
              <a:rPr lang="en-US" dirty="0"/>
              <a:t>. </a:t>
            </a:r>
          </a:p>
          <a:p>
            <a:endParaRPr lang="en-US" dirty="0"/>
          </a:p>
          <a:p>
            <a:r>
              <a:rPr lang="en-US" dirty="0"/>
              <a:t>Last Observation Carried Forward(</a:t>
            </a:r>
            <a:r>
              <a:rPr lang="en-US" dirty="0" err="1"/>
              <a:t>locf</a:t>
            </a:r>
            <a:r>
              <a:rPr lang="en-US" dirty="0"/>
              <a:t>) or Next </a:t>
            </a:r>
            <a:r>
              <a:rPr lang="en-US" dirty="0" err="1"/>
              <a:t>Observarion</a:t>
            </a:r>
            <a:r>
              <a:rPr lang="en-US" dirty="0"/>
              <a:t> Carried Backward(</a:t>
            </a:r>
            <a:r>
              <a:rPr lang="en-US" dirty="0" err="1"/>
              <a:t>nocb</a:t>
            </a:r>
            <a:r>
              <a:rPr lang="en-US" dirty="0"/>
              <a:t>)</a:t>
            </a:r>
          </a:p>
        </p:txBody>
      </p:sp>
      <p:sp>
        <p:nvSpPr>
          <p:cNvPr id="4" name="Plassholder for lysbildenummer 3"/>
          <p:cNvSpPr>
            <a:spLocks noGrp="1"/>
          </p:cNvSpPr>
          <p:nvPr>
            <p:ph type="sldNum" sz="quarter" idx="10"/>
          </p:nvPr>
        </p:nvSpPr>
        <p:spPr/>
        <p:txBody>
          <a:bodyPr/>
          <a:lstStyle/>
          <a:p>
            <a:fld id="{81D95CDC-9DE0-4B48-A6CF-9F0D39F9C815}" type="slidenum">
              <a:rPr lang="en-US" smtClean="0"/>
              <a:t>35</a:t>
            </a:fld>
            <a:endParaRPr lang="en-US"/>
          </a:p>
        </p:txBody>
      </p:sp>
    </p:spTree>
    <p:extLst>
      <p:ext uri="{BB962C8B-B14F-4D97-AF65-F5344CB8AC3E}">
        <p14:creationId xmlns:p14="http://schemas.microsoft.com/office/powerpoint/2010/main" val="625437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dirty="0"/>
          </a:p>
        </p:txBody>
      </p:sp>
      <p:sp>
        <p:nvSpPr>
          <p:cNvPr id="4" name="Plassholder for lysbildenummer 3"/>
          <p:cNvSpPr>
            <a:spLocks noGrp="1"/>
          </p:cNvSpPr>
          <p:nvPr>
            <p:ph type="sldNum" sz="quarter" idx="10"/>
          </p:nvPr>
        </p:nvSpPr>
        <p:spPr/>
        <p:txBody>
          <a:bodyPr/>
          <a:lstStyle/>
          <a:p>
            <a:fld id="{81D95CDC-9DE0-4B48-A6CF-9F0D39F9C815}" type="slidenum">
              <a:rPr lang="en-US" smtClean="0"/>
              <a:t>36</a:t>
            </a:fld>
            <a:endParaRPr lang="en-US"/>
          </a:p>
        </p:txBody>
      </p:sp>
    </p:spTree>
    <p:extLst>
      <p:ext uri="{BB962C8B-B14F-4D97-AF65-F5344CB8AC3E}">
        <p14:creationId xmlns:p14="http://schemas.microsoft.com/office/powerpoint/2010/main" val="1324725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Et populært alternativet i gruppen er Nærmeste nabo imputering. I følge den som donor blir brukt den respondent som ligger nærmest til enhet som skal få verdi </a:t>
            </a:r>
            <a:r>
              <a:rPr lang="nb-NO" dirty="0" err="1"/>
              <a:t>imputet</a:t>
            </a:r>
            <a:r>
              <a:rPr lang="nb-NO" dirty="0"/>
              <a:t>. Liger nærmest betyr at donor har kortest avstand. Det finnes forskjellige avstand funksjoner: </a:t>
            </a:r>
            <a:r>
              <a:rPr lang="nb-NO" dirty="0" err="1"/>
              <a:t>euclidian</a:t>
            </a:r>
            <a:r>
              <a:rPr lang="nb-NO" dirty="0"/>
              <a:t>, </a:t>
            </a:r>
            <a:r>
              <a:rPr lang="nb-NO" dirty="0" err="1"/>
              <a:t>manhattan</a:t>
            </a:r>
            <a:r>
              <a:rPr lang="nb-NO" dirty="0"/>
              <a:t>, </a:t>
            </a:r>
            <a:r>
              <a:rPr lang="nb-NO" dirty="0" err="1"/>
              <a:t>mahalanobian</a:t>
            </a:r>
            <a:r>
              <a:rPr lang="nb-NO" dirty="0"/>
              <a:t>.</a:t>
            </a:r>
          </a:p>
        </p:txBody>
      </p:sp>
      <p:sp>
        <p:nvSpPr>
          <p:cNvPr id="4" name="Slide Number Placeholder 3"/>
          <p:cNvSpPr>
            <a:spLocks noGrp="1"/>
          </p:cNvSpPr>
          <p:nvPr>
            <p:ph type="sldNum" sz="quarter" idx="5"/>
          </p:nvPr>
        </p:nvSpPr>
        <p:spPr/>
        <p:txBody>
          <a:bodyPr/>
          <a:lstStyle/>
          <a:p>
            <a:fld id="{0B009E76-A25C-4CE1-9AB7-25A49AA45B9E}" type="slidenum">
              <a:rPr lang="nb-NO" smtClean="0"/>
              <a:t>37</a:t>
            </a:fld>
            <a:endParaRPr lang="nb-NO"/>
          </a:p>
        </p:txBody>
      </p:sp>
    </p:spTree>
    <p:extLst>
      <p:ext uri="{BB962C8B-B14F-4D97-AF65-F5344CB8AC3E}">
        <p14:creationId xmlns:p14="http://schemas.microsoft.com/office/powerpoint/2010/main" val="939640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Euclidean</a:t>
            </a:r>
            <a:r>
              <a:rPr lang="nb-NO" dirty="0"/>
              <a:t> avstand er ofte brukt og dere er kjent med den: noen gangen den er kalt </a:t>
            </a:r>
            <a:r>
              <a:rPr lang="nb-NO" dirty="0" err="1"/>
              <a:t>Pythagorean</a:t>
            </a:r>
            <a:r>
              <a:rPr lang="nb-NO" dirty="0"/>
              <a:t> avstand.</a:t>
            </a:r>
          </a:p>
        </p:txBody>
      </p:sp>
      <p:sp>
        <p:nvSpPr>
          <p:cNvPr id="4" name="Slide Number Placeholder 3"/>
          <p:cNvSpPr>
            <a:spLocks noGrp="1"/>
          </p:cNvSpPr>
          <p:nvPr>
            <p:ph type="sldNum" sz="quarter" idx="5"/>
          </p:nvPr>
        </p:nvSpPr>
        <p:spPr/>
        <p:txBody>
          <a:bodyPr/>
          <a:lstStyle/>
          <a:p>
            <a:fld id="{0B009E76-A25C-4CE1-9AB7-25A49AA45B9E}" type="slidenum">
              <a:rPr lang="nb-NO" smtClean="0"/>
              <a:t>39</a:t>
            </a:fld>
            <a:endParaRPr lang="nb-NO"/>
          </a:p>
        </p:txBody>
      </p:sp>
    </p:spTree>
    <p:extLst>
      <p:ext uri="{BB962C8B-B14F-4D97-AF65-F5344CB8AC3E}">
        <p14:creationId xmlns:p14="http://schemas.microsoft.com/office/powerpoint/2010/main" val="4081675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Utvidelse av nærmeste </a:t>
            </a:r>
            <a:r>
              <a:rPr lang="nb-NO" dirty="0" err="1"/>
              <a:t>nano</a:t>
            </a:r>
            <a:r>
              <a:rPr lang="nb-NO" dirty="0"/>
              <a:t> imputering er K-NN imputering. I følge den blir funnet ikke enn nabo, men k naboer, og basert på alle de blir beregnet tall som skal </a:t>
            </a:r>
            <a:r>
              <a:rPr lang="nb-NO" dirty="0" err="1"/>
              <a:t>imputeres</a:t>
            </a:r>
            <a:r>
              <a:rPr lang="nb-NO" dirty="0"/>
              <a:t>. </a:t>
            </a:r>
          </a:p>
        </p:txBody>
      </p:sp>
      <p:sp>
        <p:nvSpPr>
          <p:cNvPr id="4" name="Slide Number Placeholder 3"/>
          <p:cNvSpPr>
            <a:spLocks noGrp="1"/>
          </p:cNvSpPr>
          <p:nvPr>
            <p:ph type="sldNum" sz="quarter" idx="5"/>
          </p:nvPr>
        </p:nvSpPr>
        <p:spPr/>
        <p:txBody>
          <a:bodyPr/>
          <a:lstStyle/>
          <a:p>
            <a:fld id="{0B009E76-A25C-4CE1-9AB7-25A49AA45B9E}" type="slidenum">
              <a:rPr lang="nb-NO" smtClean="0"/>
              <a:t>40</a:t>
            </a:fld>
            <a:endParaRPr lang="nb-NO"/>
          </a:p>
        </p:txBody>
      </p:sp>
    </p:spTree>
    <p:extLst>
      <p:ext uri="{BB962C8B-B14F-4D97-AF65-F5344CB8AC3E}">
        <p14:creationId xmlns:p14="http://schemas.microsoft.com/office/powerpoint/2010/main" val="2340870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Den </a:t>
            </a:r>
            <a:r>
              <a:rPr lang="en-US" dirty="0" err="1"/>
              <a:t>siste</a:t>
            </a:r>
            <a:r>
              <a:rPr lang="en-US" dirty="0"/>
              <a:t> (Imputering) </a:t>
            </a:r>
            <a:r>
              <a:rPr lang="en-US" dirty="0" err="1"/>
              <a:t>er</a:t>
            </a:r>
            <a:r>
              <a:rPr lang="en-US" dirty="0"/>
              <a:t> </a:t>
            </a:r>
            <a:r>
              <a:rPr lang="en-US" dirty="0" err="1"/>
              <a:t>ofte</a:t>
            </a:r>
            <a:r>
              <a:rPr lang="en-US" dirty="0"/>
              <a:t> </a:t>
            </a:r>
            <a:r>
              <a:rPr lang="en-US" dirty="0" err="1"/>
              <a:t>brukt</a:t>
            </a:r>
            <a:r>
              <a:rPr lang="en-US" dirty="0"/>
              <a:t>.</a:t>
            </a:r>
          </a:p>
        </p:txBody>
      </p:sp>
      <p:sp>
        <p:nvSpPr>
          <p:cNvPr id="4" name="Plassholder for lysbildenummer 3"/>
          <p:cNvSpPr>
            <a:spLocks noGrp="1"/>
          </p:cNvSpPr>
          <p:nvPr>
            <p:ph type="sldNum" sz="quarter" idx="10"/>
          </p:nvPr>
        </p:nvSpPr>
        <p:spPr/>
        <p:txBody>
          <a:bodyPr/>
          <a:lstStyle/>
          <a:p>
            <a:fld id="{81D95CDC-9DE0-4B48-A6CF-9F0D39F9C815}" type="slidenum">
              <a:rPr lang="en-US" smtClean="0"/>
              <a:t>8</a:t>
            </a:fld>
            <a:endParaRPr lang="en-US"/>
          </a:p>
        </p:txBody>
      </p:sp>
    </p:spTree>
    <p:extLst>
      <p:ext uri="{BB962C8B-B14F-4D97-AF65-F5344CB8AC3E}">
        <p14:creationId xmlns:p14="http://schemas.microsoft.com/office/powerpoint/2010/main" val="1760660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For </a:t>
            </a:r>
            <a:r>
              <a:rPr lang="nb-NO" dirty="0" err="1"/>
              <a:t>Kategorikal</a:t>
            </a:r>
            <a:r>
              <a:rPr lang="nb-NO" dirty="0"/>
              <a:t> variabler blir </a:t>
            </a:r>
            <a:r>
              <a:rPr lang="nb-NO" dirty="0" err="1"/>
              <a:t>imputert</a:t>
            </a:r>
            <a:r>
              <a:rPr lang="nb-NO" dirty="0"/>
              <a:t> den verdien som møtes </a:t>
            </a:r>
            <a:r>
              <a:rPr lang="nb-NO" dirty="0" err="1"/>
              <a:t>oftes</a:t>
            </a:r>
            <a:r>
              <a:rPr lang="nb-NO" dirty="0"/>
              <a:t> blant k-naboer. F eks i bildet … .</a:t>
            </a:r>
          </a:p>
          <a:p>
            <a:r>
              <a:rPr lang="nb-NO" dirty="0"/>
              <a:t>Solid line = sperre linje; </a:t>
            </a:r>
          </a:p>
          <a:p>
            <a:r>
              <a:rPr lang="nb-NO" dirty="0"/>
              <a:t>Stiplet linje.</a:t>
            </a:r>
          </a:p>
          <a:p>
            <a:r>
              <a:rPr lang="nb-NO" dirty="0"/>
              <a:t>Hvis k = 4 -&gt; tilfeldig valg</a:t>
            </a:r>
          </a:p>
          <a:p>
            <a:endParaRPr lang="nb-NO" dirty="0"/>
          </a:p>
          <a:p>
            <a:r>
              <a:rPr lang="nb-NO" dirty="0"/>
              <a:t>For numerisk variabler blir brukt gjennomsnitt av k-donor. </a:t>
            </a:r>
          </a:p>
        </p:txBody>
      </p:sp>
      <p:sp>
        <p:nvSpPr>
          <p:cNvPr id="4" name="Slide Number Placeholder 3"/>
          <p:cNvSpPr>
            <a:spLocks noGrp="1"/>
          </p:cNvSpPr>
          <p:nvPr>
            <p:ph type="sldNum" sz="quarter" idx="5"/>
          </p:nvPr>
        </p:nvSpPr>
        <p:spPr/>
        <p:txBody>
          <a:bodyPr/>
          <a:lstStyle/>
          <a:p>
            <a:fld id="{0B009E76-A25C-4CE1-9AB7-25A49AA45B9E}" type="slidenum">
              <a:rPr lang="nb-NO" smtClean="0"/>
              <a:t>41</a:t>
            </a:fld>
            <a:endParaRPr lang="nb-NO"/>
          </a:p>
        </p:txBody>
      </p:sp>
    </p:spTree>
    <p:extLst>
      <p:ext uri="{BB962C8B-B14F-4D97-AF65-F5344CB8AC3E}">
        <p14:creationId xmlns:p14="http://schemas.microsoft.com/office/powerpoint/2010/main" val="3490242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??skal variabler </a:t>
            </a:r>
            <a:r>
              <a:rPr lang="nb-NO" dirty="0" err="1"/>
              <a:t>standartiseres</a:t>
            </a:r>
            <a:r>
              <a:rPr lang="nb-NO" dirty="0"/>
              <a:t> før funksjoner i pakke er anvendt</a:t>
            </a:r>
          </a:p>
          <a:p>
            <a:r>
              <a:rPr lang="nb-NO" dirty="0"/>
              <a:t>??hvilken imp rate er stor</a:t>
            </a:r>
          </a:p>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42</a:t>
            </a:fld>
            <a:endParaRPr lang="nb-NO"/>
          </a:p>
        </p:txBody>
      </p:sp>
    </p:spTree>
    <p:extLst>
      <p:ext uri="{BB962C8B-B14F-4D97-AF65-F5344CB8AC3E}">
        <p14:creationId xmlns:p14="http://schemas.microsoft.com/office/powerpoint/2010/main" val="3381506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43</a:t>
            </a:fld>
            <a:endParaRPr lang="nb-NO"/>
          </a:p>
        </p:txBody>
      </p:sp>
    </p:spTree>
    <p:extLst>
      <p:ext uri="{BB962C8B-B14F-4D97-AF65-F5344CB8AC3E}">
        <p14:creationId xmlns:p14="http://schemas.microsoft.com/office/powerpoint/2010/main" val="106457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44</a:t>
            </a:fld>
            <a:endParaRPr lang="nb-NO"/>
          </a:p>
        </p:txBody>
      </p:sp>
    </p:spTree>
    <p:extLst>
      <p:ext uri="{BB962C8B-B14F-4D97-AF65-F5344CB8AC3E}">
        <p14:creationId xmlns:p14="http://schemas.microsoft.com/office/powerpoint/2010/main" val="16039336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45</a:t>
            </a:fld>
            <a:endParaRPr lang="nb-NO"/>
          </a:p>
        </p:txBody>
      </p:sp>
    </p:spTree>
    <p:extLst>
      <p:ext uri="{BB962C8B-B14F-4D97-AF65-F5344CB8AC3E}">
        <p14:creationId xmlns:p14="http://schemas.microsoft.com/office/powerpoint/2010/main" val="34284673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46</a:t>
            </a:fld>
            <a:endParaRPr lang="nb-NO"/>
          </a:p>
        </p:txBody>
      </p:sp>
    </p:spTree>
    <p:extLst>
      <p:ext uri="{BB962C8B-B14F-4D97-AF65-F5344CB8AC3E}">
        <p14:creationId xmlns:p14="http://schemas.microsoft.com/office/powerpoint/2010/main" val="627905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Flere pakker for imputering (</a:t>
            </a:r>
            <a:r>
              <a:rPr lang="nb-NO" dirty="0" err="1"/>
              <a:t>mice</a:t>
            </a:r>
            <a:r>
              <a:rPr lang="nb-NO" dirty="0"/>
              <a:t>, VIM, Amelia, mi, …), og alle har forskjellig </a:t>
            </a:r>
            <a:r>
              <a:rPr lang="nb-NO" dirty="0" err="1"/>
              <a:t>interface</a:t>
            </a:r>
            <a:br>
              <a:rPr lang="nb-NO" dirty="0"/>
            </a:br>
            <a:r>
              <a:rPr lang="nb-NO" i="1" dirty="0">
                <a:highlight>
                  <a:srgbClr val="FFFF00"/>
                </a:highlight>
              </a:rPr>
              <a:t>grensesnitt(</a:t>
            </a:r>
            <a:r>
              <a:rPr lang="nb-NO" i="1" dirty="0" err="1">
                <a:highlight>
                  <a:srgbClr val="FFFF00"/>
                </a:highlight>
              </a:rPr>
              <a:t>interface</a:t>
            </a:r>
            <a:r>
              <a:rPr lang="nb-NO" i="1" dirty="0">
                <a:highlight>
                  <a:srgbClr val="FFFF00"/>
                </a:highlight>
              </a:rPr>
              <a:t>)</a:t>
            </a:r>
            <a:r>
              <a:rPr lang="nb-NO" i="1" dirty="0"/>
              <a:t> </a:t>
            </a:r>
            <a:endParaRPr lang="nb-NO" dirty="0"/>
          </a:p>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51</a:t>
            </a:fld>
            <a:endParaRPr lang="nb-NO"/>
          </a:p>
        </p:txBody>
      </p:sp>
    </p:spTree>
    <p:extLst>
      <p:ext uri="{BB962C8B-B14F-4D97-AF65-F5344CB8AC3E}">
        <p14:creationId xmlns:p14="http://schemas.microsoft.com/office/powerpoint/2010/main" val="2454490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highlight>
                  <a:srgbClr val="FFFF00"/>
                </a:highlight>
              </a:rPr>
              <a:t>Oversette!!</a:t>
            </a:r>
          </a:p>
          <a:p>
            <a:endParaRPr lang="nb-NO" dirty="0">
              <a:highlight>
                <a:srgbClr val="FFFF00"/>
              </a:highlight>
            </a:endParaRPr>
          </a:p>
          <a:p>
            <a:r>
              <a:rPr lang="nb-NO" dirty="0">
                <a:highlight>
                  <a:srgbClr val="FFFF00"/>
                </a:highlight>
              </a:rPr>
              <a:t>?? Være klar å kommentere alle</a:t>
            </a:r>
          </a:p>
        </p:txBody>
      </p:sp>
      <p:sp>
        <p:nvSpPr>
          <p:cNvPr id="4" name="Plassholder for lysbildenummer 3"/>
          <p:cNvSpPr>
            <a:spLocks noGrp="1"/>
          </p:cNvSpPr>
          <p:nvPr>
            <p:ph type="sldNum" sz="quarter" idx="5"/>
          </p:nvPr>
        </p:nvSpPr>
        <p:spPr/>
        <p:txBody>
          <a:bodyPr/>
          <a:lstStyle/>
          <a:p>
            <a:fld id="{2584B1AD-87C7-4E22-98C6-5E0A7D8F2638}" type="slidenum">
              <a:rPr lang="nb-NO" smtClean="0"/>
              <a:t>52</a:t>
            </a:fld>
            <a:endParaRPr lang="nb-NO"/>
          </a:p>
        </p:txBody>
      </p:sp>
    </p:spTree>
    <p:extLst>
      <p:ext uri="{BB962C8B-B14F-4D97-AF65-F5344CB8AC3E}">
        <p14:creationId xmlns:p14="http://schemas.microsoft.com/office/powerpoint/2010/main" val="60215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All </a:t>
            </a:r>
            <a:r>
              <a:rPr lang="nb-NO" dirty="0" err="1"/>
              <a:t>models</a:t>
            </a:r>
            <a:r>
              <a:rPr lang="nb-NO" dirty="0"/>
              <a:t> has a </a:t>
            </a:r>
            <a:r>
              <a:rPr lang="nb-NO" dirty="0" err="1"/>
              <a:t>short</a:t>
            </a:r>
            <a:r>
              <a:rPr lang="nb-NO" dirty="0"/>
              <a:t> </a:t>
            </a:r>
            <a:r>
              <a:rPr lang="nb-NO" dirty="0" err="1"/>
              <a:t>name</a:t>
            </a:r>
            <a:r>
              <a:rPr lang="nb-NO" dirty="0"/>
              <a:t> </a:t>
            </a:r>
            <a:r>
              <a:rPr lang="nb-NO" dirty="0" err="1"/>
              <a:t>that</a:t>
            </a:r>
            <a:r>
              <a:rPr lang="nb-NO" dirty="0"/>
              <a:t> </a:t>
            </a:r>
            <a:r>
              <a:rPr lang="nb-NO" dirty="0" err="1"/>
              <a:t>you</a:t>
            </a:r>
            <a:r>
              <a:rPr lang="nb-NO" dirty="0"/>
              <a:t> </a:t>
            </a:r>
            <a:r>
              <a:rPr lang="nb-NO" dirty="0" err="1"/>
              <a:t>exchange</a:t>
            </a:r>
            <a:r>
              <a:rPr lang="nb-NO" dirty="0"/>
              <a:t> </a:t>
            </a:r>
            <a:r>
              <a:rPr lang="nb-NO" dirty="0" err="1"/>
              <a:t>when</a:t>
            </a:r>
            <a:r>
              <a:rPr lang="nb-NO" dirty="0"/>
              <a:t> </a:t>
            </a:r>
            <a:r>
              <a:rPr lang="nb-NO" dirty="0" err="1"/>
              <a:t>you</a:t>
            </a:r>
            <a:r>
              <a:rPr lang="nb-NO" dirty="0"/>
              <a:t> </a:t>
            </a:r>
            <a:r>
              <a:rPr lang="nb-NO" dirty="0" err="1"/>
              <a:t>switch</a:t>
            </a:r>
            <a:r>
              <a:rPr lang="nb-NO" dirty="0"/>
              <a:t> </a:t>
            </a:r>
            <a:r>
              <a:rPr lang="nb-NO" dirty="0" err="1"/>
              <a:t>models</a:t>
            </a:r>
            <a:r>
              <a:rPr lang="nb-NO" dirty="0"/>
              <a:t>. </a:t>
            </a:r>
          </a:p>
        </p:txBody>
      </p:sp>
      <p:sp>
        <p:nvSpPr>
          <p:cNvPr id="4" name="Plassholder for lysbildenummer 3"/>
          <p:cNvSpPr>
            <a:spLocks noGrp="1"/>
          </p:cNvSpPr>
          <p:nvPr>
            <p:ph type="sldNum" sz="quarter" idx="5"/>
          </p:nvPr>
        </p:nvSpPr>
        <p:spPr/>
        <p:txBody>
          <a:bodyPr/>
          <a:lstStyle/>
          <a:p>
            <a:fld id="{2584B1AD-87C7-4E22-98C6-5E0A7D8F2638}" type="slidenum">
              <a:rPr lang="nb-NO" smtClean="0"/>
              <a:t>53</a:t>
            </a:fld>
            <a:endParaRPr lang="nb-NO"/>
          </a:p>
        </p:txBody>
      </p:sp>
    </p:spTree>
    <p:extLst>
      <p:ext uri="{BB962C8B-B14F-4D97-AF65-F5344CB8AC3E}">
        <p14:creationId xmlns:p14="http://schemas.microsoft.com/office/powerpoint/2010/main" val="25938133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2584B1AD-87C7-4E22-98C6-5E0A7D8F2638}" type="slidenum">
              <a:rPr lang="nb-NO" smtClean="0"/>
              <a:t>54</a:t>
            </a:fld>
            <a:endParaRPr lang="nb-NO"/>
          </a:p>
        </p:txBody>
      </p:sp>
    </p:spTree>
    <p:extLst>
      <p:ext uri="{BB962C8B-B14F-4D97-AF65-F5344CB8AC3E}">
        <p14:creationId xmlns:p14="http://schemas.microsoft.com/office/powerpoint/2010/main" val="3966726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“Imputation is the process by which values in a data set that are missing or suspicious (e.g. edit failures) are replaced by known acceptable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Imputering </a:t>
            </a:r>
            <a:r>
              <a:rPr lang="en-US" dirty="0" err="1"/>
              <a:t>er</a:t>
            </a:r>
            <a:r>
              <a:rPr lang="en-US" dirty="0"/>
              <a:t> </a:t>
            </a:r>
            <a:r>
              <a:rPr lang="en-US" dirty="0" err="1"/>
              <a:t>brukt</a:t>
            </a:r>
            <a:r>
              <a:rPr lang="en-US" dirty="0"/>
              <a:t> </a:t>
            </a:r>
            <a:r>
              <a:rPr lang="en-US" dirty="0" err="1"/>
              <a:t>ikke</a:t>
            </a:r>
            <a:r>
              <a:rPr lang="en-US" dirty="0"/>
              <a:t> bare med </a:t>
            </a:r>
            <a:r>
              <a:rPr lang="en-US" dirty="0" err="1"/>
              <a:t>formålet</a:t>
            </a:r>
            <a:r>
              <a:rPr lang="en-US" dirty="0"/>
              <a:t> å </a:t>
            </a:r>
            <a:r>
              <a:rPr lang="en-US" dirty="0" err="1"/>
              <a:t>redusere</a:t>
            </a:r>
            <a:r>
              <a:rPr lang="en-US" dirty="0"/>
              <a:t> </a:t>
            </a:r>
            <a:r>
              <a:rPr lang="en-US" dirty="0" err="1"/>
              <a:t>frafall</a:t>
            </a:r>
            <a:r>
              <a:rPr lang="en-US" dirty="0"/>
              <a:t> </a:t>
            </a:r>
            <a:r>
              <a:rPr lang="en-US" dirty="0" err="1"/>
              <a:t>skjevhet</a:t>
            </a:r>
            <a:r>
              <a:rPr lang="en-US" dirty="0"/>
              <a:t>, men </a:t>
            </a:r>
            <a:r>
              <a:rPr lang="en-US" dirty="0" err="1"/>
              <a:t>også</a:t>
            </a:r>
            <a:r>
              <a:rPr lang="en-US" dirty="0"/>
              <a:t> for å </a:t>
            </a:r>
            <a:r>
              <a:rPr lang="en-US" dirty="0" err="1"/>
              <a:t>lage</a:t>
            </a:r>
            <a:r>
              <a:rPr lang="en-US" dirty="0"/>
              <a:t> et </a:t>
            </a:r>
            <a:r>
              <a:rPr lang="en-US" dirty="0" err="1"/>
              <a:t>fult</a:t>
            </a:r>
            <a:r>
              <a:rPr lang="en-US" dirty="0"/>
              <a:t> </a:t>
            </a:r>
            <a:r>
              <a:rPr lang="en-US" dirty="0" err="1"/>
              <a:t>og</a:t>
            </a:r>
            <a:r>
              <a:rPr lang="en-US" dirty="0"/>
              <a:t> rent dataset. None ganger </a:t>
            </a:r>
            <a:r>
              <a:rPr lang="en-US" dirty="0" err="1"/>
              <a:t>ønsker</a:t>
            </a:r>
            <a:r>
              <a:rPr lang="en-US" dirty="0"/>
              <a:t> vi å se </a:t>
            </a:r>
            <a:r>
              <a:rPr lang="en-US" dirty="0" err="1"/>
              <a:t>ikke</a:t>
            </a:r>
            <a:r>
              <a:rPr lang="en-US" dirty="0"/>
              <a:t> for hele </a:t>
            </a:r>
            <a:r>
              <a:rPr lang="en-US" dirty="0" err="1"/>
              <a:t>populasjons</a:t>
            </a:r>
            <a:r>
              <a:rPr lang="en-US" dirty="0"/>
              <a:t> dataset, men </a:t>
            </a:r>
            <a:r>
              <a:rPr lang="en-US" dirty="0" err="1"/>
              <a:t>heler</a:t>
            </a:r>
            <a:r>
              <a:rPr lang="en-US" dirty="0"/>
              <a:t> for </a:t>
            </a:r>
            <a:r>
              <a:rPr lang="en-US" dirty="0" err="1"/>
              <a:t>undergrupper</a:t>
            </a:r>
            <a:r>
              <a:rPr lang="en-US" dirty="0"/>
              <a:t> av </a:t>
            </a:r>
            <a:r>
              <a:rPr lang="en-US" dirty="0" err="1"/>
              <a:t>popualsjonen</a:t>
            </a:r>
            <a:r>
              <a:rPr lang="en-US" dirty="0"/>
              <a:t>, </a:t>
            </a:r>
            <a:r>
              <a:rPr lang="en-US" dirty="0" err="1"/>
              <a:t>og</a:t>
            </a:r>
            <a:r>
              <a:rPr lang="en-US" dirty="0"/>
              <a:t> da </a:t>
            </a:r>
            <a:r>
              <a:rPr lang="en-US" dirty="0" err="1"/>
              <a:t>gir</a:t>
            </a:r>
            <a:r>
              <a:rPr lang="en-US" dirty="0"/>
              <a:t> imputering </a:t>
            </a:r>
            <a:r>
              <a:rPr lang="en-US" dirty="0" err="1"/>
              <a:t>til</a:t>
            </a:r>
            <a:r>
              <a:rPr lang="en-US" dirty="0"/>
              <a:t> </a:t>
            </a:r>
            <a:r>
              <a:rPr lang="en-US" dirty="0" err="1"/>
              <a:t>oss</a:t>
            </a:r>
            <a:r>
              <a:rPr lang="en-US" dirty="0"/>
              <a:t> </a:t>
            </a:r>
            <a:r>
              <a:rPr lang="en-US" dirty="0" err="1"/>
              <a:t>en</a:t>
            </a:r>
            <a:r>
              <a:rPr lang="en-US" dirty="0"/>
              <a:t> </a:t>
            </a:r>
            <a:r>
              <a:rPr lang="en-US" dirty="0" err="1"/>
              <a:t>mulighet</a:t>
            </a:r>
            <a:r>
              <a:rPr lang="en-US" dirty="0"/>
              <a:t> </a:t>
            </a:r>
            <a:r>
              <a:rPr lang="en-US" dirty="0" err="1"/>
              <a:t>til</a:t>
            </a:r>
            <a:r>
              <a:rPr lang="en-US" dirty="0"/>
              <a:t> å </a:t>
            </a:r>
            <a:r>
              <a:rPr lang="en-US" dirty="0" err="1"/>
              <a:t>gjøre</a:t>
            </a:r>
            <a:r>
              <a:rPr lang="en-US" dirty="0"/>
              <a:t> det </a:t>
            </a:r>
            <a:r>
              <a:rPr lang="en-US" dirty="0" err="1"/>
              <a:t>uten</a:t>
            </a:r>
            <a:r>
              <a:rPr lang="en-US" dirty="0"/>
              <a:t> å </a:t>
            </a:r>
            <a:r>
              <a:rPr lang="en-US" dirty="0" err="1"/>
              <a:t>tenke</a:t>
            </a:r>
            <a:r>
              <a:rPr lang="en-US" dirty="0"/>
              <a:t> </a:t>
            </a:r>
            <a:r>
              <a:rPr lang="en-US" dirty="0" err="1"/>
              <a:t>på</a:t>
            </a:r>
            <a:r>
              <a:rPr lang="en-US" dirty="0"/>
              <a:t> </a:t>
            </a:r>
            <a:r>
              <a:rPr lang="en-US" dirty="0" err="1"/>
              <a:t>frafall</a:t>
            </a:r>
            <a:r>
              <a:rPr lang="en-US" dirty="0"/>
              <a:t> </a:t>
            </a:r>
            <a:r>
              <a:rPr lang="en-US" dirty="0" err="1"/>
              <a:t>hver</a:t>
            </a:r>
            <a:r>
              <a:rPr lang="en-US" dirty="0"/>
              <a:t> gang vi lager </a:t>
            </a:r>
            <a:r>
              <a:rPr lang="en-US" dirty="0" err="1"/>
              <a:t>en</a:t>
            </a:r>
            <a:r>
              <a:rPr lang="en-US" dirty="0"/>
              <a:t> </a:t>
            </a:r>
            <a:r>
              <a:rPr lang="en-US" dirty="0" err="1"/>
              <a:t>sånn</a:t>
            </a:r>
            <a:r>
              <a:rPr lang="en-US" dirty="0"/>
              <a:t> </a:t>
            </a:r>
            <a:r>
              <a:rPr lang="en-US" dirty="0" err="1"/>
              <a:t>tabell</a:t>
            </a:r>
            <a:r>
              <a:rPr lang="en-US" dirty="0"/>
              <a:t> for </a:t>
            </a:r>
            <a:r>
              <a:rPr lang="en-US" dirty="0" err="1"/>
              <a:t>undergruppe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9</a:t>
            </a:fld>
            <a:endParaRPr lang="nb-NO"/>
          </a:p>
        </p:txBody>
      </p:sp>
    </p:spTree>
    <p:extLst>
      <p:ext uri="{BB962C8B-B14F-4D97-AF65-F5344CB8AC3E}">
        <p14:creationId xmlns:p14="http://schemas.microsoft.com/office/powerpoint/2010/main" val="603496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the %&gt;% operator from the popular </a:t>
            </a:r>
            <a:r>
              <a:rPr lang="en-US" dirty="0" err="1"/>
              <a:t>magrittr</a:t>
            </a:r>
            <a:r>
              <a:rPr lang="en-US" dirty="0"/>
              <a:t> allows for a very compact specification.</a:t>
            </a:r>
            <a:endParaRPr lang="nb-NO" dirty="0"/>
          </a:p>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55</a:t>
            </a:fld>
            <a:endParaRPr lang="nb-NO"/>
          </a:p>
        </p:txBody>
      </p:sp>
    </p:spTree>
    <p:extLst>
      <p:ext uri="{BB962C8B-B14F-4D97-AF65-F5344CB8AC3E}">
        <p14:creationId xmlns:p14="http://schemas.microsoft.com/office/powerpoint/2010/main" val="34474392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to impute both var1 and var2 with a similar robust linear model, do the following.</a:t>
            </a:r>
            <a:endParaRPr lang="nb-NO" dirty="0"/>
          </a:p>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56</a:t>
            </a:fld>
            <a:endParaRPr lang="nb-NO"/>
          </a:p>
        </p:txBody>
      </p:sp>
    </p:spTree>
    <p:extLst>
      <p:ext uri="{BB962C8B-B14F-4D97-AF65-F5344CB8AC3E}">
        <p14:creationId xmlns:p14="http://schemas.microsoft.com/office/powerpoint/2010/main" val="40102198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For å kunne dokumentere revisjonsarbeidet er det nyttig med flagging, dvs. merking av enheter eller variabelverdier som forteller hvordan dataene er vurdert og behandlet i revisjonsprosessen. Flaggingsdataene hjelper å identifisere variable, revisjonsaktiviteter eller (grupper av) oppgavegivere som krever nærmere oppmerksomhet.</a:t>
            </a:r>
          </a:p>
          <a:p>
            <a:r>
              <a:rPr lang="nb-NO" dirty="0"/>
              <a:t>Basert på flagging under revisjonsprosessen og originale og reviderte verdier (eventuelt fra ulike stadier av revisjonsprosessen), kan det lages automatiske prosedyrer for analyser av hva som skjer under revisjonen. Temaene kan være: • Hvilke feilkontroller avslører flest feil? • Hvilke feilkontroller fører til flest manuelle kontroller? • Hvor stor andel av de manuelle kontrollene fører til endring - avhengig av feilmarkering? 49 • Hvilke feilkontroller avslører de største feilene? • Virkninger av rettinger - avhengig av feilmarkering. • Hvilke variable rettes oftest? variabel - er det ekstra mye feil på </a:t>
            </a:r>
          </a:p>
        </p:txBody>
      </p:sp>
      <p:sp>
        <p:nvSpPr>
          <p:cNvPr id="4" name="Slide Number Placeholder 3"/>
          <p:cNvSpPr>
            <a:spLocks noGrp="1"/>
          </p:cNvSpPr>
          <p:nvPr>
            <p:ph type="sldNum" sz="quarter" idx="5"/>
          </p:nvPr>
        </p:nvSpPr>
        <p:spPr/>
        <p:txBody>
          <a:bodyPr/>
          <a:lstStyle/>
          <a:p>
            <a:fld id="{0B009E76-A25C-4CE1-9AB7-25A49AA45B9E}" type="slidenum">
              <a:rPr lang="nb-NO" smtClean="0"/>
              <a:t>65</a:t>
            </a:fld>
            <a:endParaRPr lang="nb-NO"/>
          </a:p>
        </p:txBody>
      </p:sp>
    </p:spTree>
    <p:extLst>
      <p:ext uri="{BB962C8B-B14F-4D97-AF65-F5344CB8AC3E}">
        <p14:creationId xmlns:p14="http://schemas.microsoft.com/office/powerpoint/2010/main" val="16605669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Formålet</a:t>
            </a:r>
            <a:r>
              <a:rPr lang="en-US" dirty="0"/>
              <a:t> av </a:t>
            </a:r>
            <a:r>
              <a:rPr lang="en-US" dirty="0" err="1"/>
              <a:t>pakke</a:t>
            </a:r>
            <a:r>
              <a:rPr lang="en-US" dirty="0"/>
              <a:t> lumberjack </a:t>
            </a:r>
            <a:r>
              <a:rPr lang="en-US" dirty="0" err="1"/>
              <a:t>er</a:t>
            </a:r>
            <a:r>
              <a:rPr lang="en-US" dirty="0"/>
              <a:t> å </a:t>
            </a:r>
            <a:r>
              <a:rPr lang="en-US" dirty="0" err="1"/>
              <a:t>forenkle</a:t>
            </a:r>
            <a:r>
              <a:rPr lang="en-US" dirty="0"/>
              <a:t> </a:t>
            </a:r>
            <a:r>
              <a:rPr lang="en-US" dirty="0" err="1"/>
              <a:t>lagring</a:t>
            </a:r>
            <a:r>
              <a:rPr lang="en-US" dirty="0"/>
              <a:t> av </a:t>
            </a:r>
            <a:r>
              <a:rPr lang="en-US" dirty="0" err="1"/>
              <a:t>endring</a:t>
            </a:r>
            <a:r>
              <a:rPr lang="en-US" dirty="0"/>
              <a:t> I </a:t>
            </a:r>
            <a:r>
              <a:rPr lang="en-US" dirty="0" err="1"/>
              <a:t>datasettet</a:t>
            </a:r>
            <a:r>
              <a:rPr lang="en-US" dirty="0"/>
              <a:t>. </a:t>
            </a:r>
            <a:r>
              <a:rPr lang="en-US" dirty="0" err="1"/>
              <a:t>Som</a:t>
            </a:r>
            <a:r>
              <a:rPr lang="en-US" dirty="0"/>
              <a:t> </a:t>
            </a:r>
            <a:r>
              <a:rPr lang="en-US" dirty="0" err="1"/>
              <a:t>gir</a:t>
            </a:r>
            <a:r>
              <a:rPr lang="en-US" dirty="0"/>
              <a:t> </a:t>
            </a:r>
            <a:r>
              <a:rPr lang="en-US" dirty="0" err="1"/>
              <a:t>videre</a:t>
            </a:r>
            <a:r>
              <a:rPr lang="en-US" dirty="0"/>
              <a:t> </a:t>
            </a:r>
            <a:r>
              <a:rPr lang="en-US" dirty="0" err="1"/>
              <a:t>mulighet</a:t>
            </a:r>
            <a:r>
              <a:rPr lang="en-US" dirty="0"/>
              <a:t> </a:t>
            </a:r>
            <a:r>
              <a:rPr lang="en-US" dirty="0" err="1"/>
              <a:t>til</a:t>
            </a:r>
            <a:r>
              <a:rPr lang="en-US" dirty="0"/>
              <a:t> å se </a:t>
            </a:r>
            <a:r>
              <a:rPr lang="en-US" dirty="0" err="1"/>
              <a:t>på</a:t>
            </a:r>
            <a:r>
              <a:rPr lang="en-US" dirty="0"/>
              <a:t> </a:t>
            </a:r>
            <a:r>
              <a:rPr lang="en-US" dirty="0" err="1"/>
              <a:t>effekten</a:t>
            </a:r>
            <a:r>
              <a:rPr lang="en-US" dirty="0"/>
              <a:t> av imputering, </a:t>
            </a:r>
            <a:r>
              <a:rPr lang="en-US" dirty="0" err="1"/>
              <a:t>eller</a:t>
            </a:r>
            <a:r>
              <a:rPr lang="en-US" dirty="0"/>
              <a:t> </a:t>
            </a:r>
            <a:r>
              <a:rPr lang="en-US" dirty="0" err="1"/>
              <a:t>forberede</a:t>
            </a:r>
            <a:r>
              <a:rPr lang="en-US" dirty="0"/>
              <a:t> </a:t>
            </a:r>
            <a:r>
              <a:rPr lang="en-US" dirty="0" err="1"/>
              <a:t>kvalitetrapport</a:t>
            </a:r>
            <a:r>
              <a:rPr lang="en-US" dirty="0"/>
              <a:t>, </a:t>
            </a:r>
            <a:r>
              <a:rPr lang="en-US" dirty="0" err="1"/>
              <a:t>eller</a:t>
            </a:r>
            <a:r>
              <a:rPr lang="en-US" dirty="0"/>
              <a:t> </a:t>
            </a:r>
            <a:r>
              <a:rPr lang="en-US" dirty="0" err="1"/>
              <a:t>kontrollere</a:t>
            </a:r>
            <a:r>
              <a:rPr lang="en-US" dirty="0"/>
              <a:t> imputering </a:t>
            </a:r>
            <a:r>
              <a:rPr lang="en-US" dirty="0" err="1"/>
              <a:t>som</a:t>
            </a:r>
            <a:r>
              <a:rPr lang="en-US" dirty="0"/>
              <a:t> </a:t>
            </a:r>
            <a:r>
              <a:rPr lang="en-US" dirty="0" err="1"/>
              <a:t>ble</a:t>
            </a:r>
            <a:r>
              <a:rPr lang="en-US" dirty="0"/>
              <a:t> </a:t>
            </a:r>
            <a:r>
              <a:rPr lang="en-US" dirty="0" err="1"/>
              <a:t>brukt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Pakken</a:t>
            </a:r>
            <a:r>
              <a:rPr lang="en-US" dirty="0"/>
              <a:t> var </a:t>
            </a:r>
            <a:r>
              <a:rPr lang="en-US" dirty="0" err="1"/>
              <a:t>også</a:t>
            </a:r>
            <a:r>
              <a:rPr lang="en-US" dirty="0"/>
              <a:t> </a:t>
            </a:r>
            <a:r>
              <a:rPr lang="en-US" dirty="0" err="1"/>
              <a:t>utviklet</a:t>
            </a:r>
            <a:r>
              <a:rPr lang="en-US" dirty="0"/>
              <a:t> av Mark van der Loo.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å </a:t>
            </a:r>
            <a:r>
              <a:rPr lang="en-US" dirty="0" err="1"/>
              <a:t>bruke</a:t>
            </a:r>
            <a:r>
              <a:rPr lang="en-US" dirty="0"/>
              <a:t> </a:t>
            </a:r>
            <a:r>
              <a:rPr lang="en-US" dirty="0" err="1"/>
              <a:t>paken</a:t>
            </a:r>
            <a:r>
              <a:rPr lang="en-US" dirty="0"/>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err="1"/>
              <a:t>Lagre</a:t>
            </a:r>
            <a:r>
              <a:rPr lang="en-US" dirty="0"/>
              <a:t> </a:t>
            </a:r>
            <a:r>
              <a:rPr lang="en-US" dirty="0" err="1"/>
              <a:t>pakken</a:t>
            </a:r>
            <a:r>
              <a:rPr lang="en-US" dirty="0"/>
              <a:t> for </a:t>
            </a:r>
            <a:r>
              <a:rPr lang="en-US" dirty="0" err="1"/>
              <a:t>arbeidet</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err="1"/>
              <a:t>Spesifesere</a:t>
            </a:r>
            <a:r>
              <a:rPr lang="en-US" dirty="0"/>
              <a:t> logger </a:t>
            </a:r>
            <a:r>
              <a:rPr lang="en-US" dirty="0" err="1"/>
              <a:t>som</a:t>
            </a:r>
            <a:r>
              <a:rPr lang="en-US" dirty="0"/>
              <a:t> </a:t>
            </a:r>
            <a:r>
              <a:rPr lang="en-US" dirty="0" err="1"/>
              <a:t>definerer</a:t>
            </a:r>
            <a:r>
              <a:rPr lang="en-US" dirty="0"/>
              <a:t> </a:t>
            </a:r>
            <a:r>
              <a:rPr lang="en-US" dirty="0" err="1"/>
              <a:t>på</a:t>
            </a:r>
            <a:r>
              <a:rPr lang="en-US" dirty="0"/>
              <a:t> </a:t>
            </a:r>
            <a:r>
              <a:rPr lang="en-US" dirty="0" err="1"/>
              <a:t>hvilken</a:t>
            </a:r>
            <a:r>
              <a:rPr lang="en-US" dirty="0"/>
              <a:t> </a:t>
            </a:r>
            <a:r>
              <a:rPr lang="en-US" dirty="0" err="1"/>
              <a:t>måte</a:t>
            </a:r>
            <a:r>
              <a:rPr lang="en-US" dirty="0"/>
              <a:t> </a:t>
            </a:r>
            <a:r>
              <a:rPr lang="en-US" dirty="0" err="1"/>
              <a:t>lagrings</a:t>
            </a:r>
            <a:r>
              <a:rPr lang="en-US" dirty="0"/>
              <a:t> prosses </a:t>
            </a:r>
            <a:r>
              <a:rPr lang="en-US" dirty="0" err="1"/>
              <a:t>blir</a:t>
            </a:r>
            <a:r>
              <a:rPr lang="en-US" dirty="0"/>
              <a:t> </a:t>
            </a:r>
            <a:r>
              <a:rPr lang="en-US" dirty="0" err="1"/>
              <a:t>gjennomførst</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err="1"/>
              <a:t>Videre</a:t>
            </a:r>
            <a:r>
              <a:rPr lang="en-US" dirty="0"/>
              <a:t> </a:t>
            </a:r>
            <a:r>
              <a:rPr lang="en-US" dirty="0" err="1"/>
              <a:t>velger</a:t>
            </a:r>
            <a:r>
              <a:rPr lang="en-US" dirty="0"/>
              <a:t> vi data </a:t>
            </a:r>
            <a:r>
              <a:rPr lang="en-US" dirty="0" err="1"/>
              <a:t>som</a:t>
            </a:r>
            <a:r>
              <a:rPr lang="en-US" dirty="0"/>
              <a:t> vi </a:t>
            </a:r>
            <a:r>
              <a:rPr lang="en-US" dirty="0" err="1"/>
              <a:t>vil</a:t>
            </a:r>
            <a:r>
              <a:rPr lang="en-US" dirty="0"/>
              <a:t> </a:t>
            </a:r>
            <a:r>
              <a:rPr lang="en-US" dirty="0" err="1"/>
              <a:t>lagre</a:t>
            </a:r>
            <a:r>
              <a:rPr lang="en-US" dirty="0"/>
              <a:t> </a:t>
            </a:r>
            <a:r>
              <a:rPr lang="en-US" dirty="0" err="1"/>
              <a:t>endringer</a:t>
            </a:r>
            <a:r>
              <a:rPr lang="en-US" dirty="0"/>
              <a:t> om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Starter Loggings prosses med </a:t>
            </a:r>
            <a:r>
              <a:rPr lang="en-US" dirty="0" err="1"/>
              <a:t>start_lo</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err="1"/>
              <a:t>Videre</a:t>
            </a:r>
            <a:r>
              <a:rPr lang="en-US" dirty="0"/>
              <a:t> </a:t>
            </a:r>
            <a:r>
              <a:rPr lang="en-US" dirty="0" err="1"/>
              <a:t>er</a:t>
            </a:r>
            <a:r>
              <a:rPr lang="en-US" dirty="0"/>
              <a:t> </a:t>
            </a:r>
            <a:r>
              <a:rPr lang="en-US" dirty="0" err="1"/>
              <a:t>kode</a:t>
            </a:r>
            <a:r>
              <a:rPr lang="en-US" dirty="0"/>
              <a:t> med </a:t>
            </a:r>
            <a:r>
              <a:rPr lang="en-US" dirty="0" err="1"/>
              <a:t>endringer</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nb-NO" dirty="0"/>
              <a:t>Og til slutt kaller vi </a:t>
            </a:r>
            <a:r>
              <a:rPr lang="nb-NO" dirty="0" err="1"/>
              <a:t>dump_log</a:t>
            </a:r>
            <a:r>
              <a:rPr lang="nb-NO" dirty="0"/>
              <a:t> for å lagre våre resultater i en </a:t>
            </a:r>
            <a:r>
              <a:rPr lang="nb-NO" dirty="0" err="1"/>
              <a:t>csv</a:t>
            </a:r>
            <a:r>
              <a:rPr lang="nb-NO" dirty="0"/>
              <a:t>. Med å spesifisere verdi stop under </a:t>
            </a:r>
            <a:r>
              <a:rPr lang="nb-NO" dirty="0" err="1"/>
              <a:t>dump_log</a:t>
            </a:r>
            <a:r>
              <a:rPr lang="nb-NO" dirty="0"/>
              <a:t>, sier vi til </a:t>
            </a:r>
            <a:r>
              <a:rPr lang="nb-NO" dirty="0" err="1"/>
              <a:t>progremmet</a:t>
            </a:r>
            <a:r>
              <a:rPr lang="nb-NO" dirty="0"/>
              <a:t> om vi vil </a:t>
            </a:r>
            <a:r>
              <a:rPr lang="nb-NO" dirty="0" err="1"/>
              <a:t>stope</a:t>
            </a:r>
            <a:r>
              <a:rPr lang="nb-NO" dirty="0"/>
              <a:t> </a:t>
            </a:r>
            <a:r>
              <a:rPr lang="nb-NO" dirty="0" err="1"/>
              <a:t>loggins</a:t>
            </a:r>
            <a:r>
              <a:rPr lang="nb-NO" dirty="0"/>
              <a:t> eller vil fortsette den videre.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Leg merke på operatoren som er brukt i pipelinen. </a:t>
            </a:r>
          </a:p>
        </p:txBody>
      </p:sp>
      <p:sp>
        <p:nvSpPr>
          <p:cNvPr id="4" name="Slide Number Placeholder 3"/>
          <p:cNvSpPr>
            <a:spLocks noGrp="1"/>
          </p:cNvSpPr>
          <p:nvPr>
            <p:ph type="sldNum" sz="quarter" idx="5"/>
          </p:nvPr>
        </p:nvSpPr>
        <p:spPr/>
        <p:txBody>
          <a:bodyPr/>
          <a:lstStyle/>
          <a:p>
            <a:fld id="{0B009E76-A25C-4CE1-9AB7-25A49AA45B9E}" type="slidenum">
              <a:rPr lang="nb-NO" smtClean="0"/>
              <a:t>66</a:t>
            </a:fld>
            <a:endParaRPr lang="nb-NO"/>
          </a:p>
        </p:txBody>
      </p:sp>
    </p:spTree>
    <p:extLst>
      <p:ext uri="{BB962C8B-B14F-4D97-AF65-F5344CB8AC3E}">
        <p14:creationId xmlns:p14="http://schemas.microsoft.com/office/powerpoint/2010/main" val="1196066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228600" indent="-228600">
              <a:buAutoNum type="arabicPeriod"/>
            </a:pPr>
            <a:r>
              <a:rPr lang="nb-NO" dirty="0"/>
              <a:t>Definert </a:t>
            </a:r>
            <a:r>
              <a:rPr lang="nb-NO" dirty="0" err="1"/>
              <a:t>modifier</a:t>
            </a:r>
            <a:endParaRPr lang="nb-NO" dirty="0"/>
          </a:p>
          <a:p>
            <a:pPr marL="228600" indent="-228600">
              <a:buAutoNum type="arabicPeriod"/>
            </a:pPr>
            <a:r>
              <a:rPr lang="nb-NO" dirty="0"/>
              <a:t>Videre definert </a:t>
            </a:r>
            <a:r>
              <a:rPr lang="nb-NO" dirty="0" err="1"/>
              <a:t>cellwise</a:t>
            </a:r>
            <a:r>
              <a:rPr lang="nb-NO" dirty="0"/>
              <a:t> logger</a:t>
            </a:r>
          </a:p>
          <a:p>
            <a:pPr marL="228600" indent="-228600">
              <a:buAutoNum type="arabicPeriod"/>
            </a:pPr>
            <a:r>
              <a:rPr lang="nb-NO" dirty="0"/>
              <a:t>Og startet pipelinen</a:t>
            </a:r>
          </a:p>
          <a:p>
            <a:pPr marL="228600" indent="-228600">
              <a:buAutoNum type="arabicPeriod"/>
            </a:pPr>
            <a:r>
              <a:rPr lang="nb-NO" dirty="0"/>
              <a:t>Resultater av </a:t>
            </a:r>
            <a:r>
              <a:rPr lang="nb-NO" dirty="0" err="1"/>
              <a:t>cellwise</a:t>
            </a:r>
            <a:r>
              <a:rPr lang="nb-NO" dirty="0"/>
              <a:t> </a:t>
            </a:r>
            <a:r>
              <a:rPr lang="nb-NO" dirty="0" err="1"/>
              <a:t>ogger</a:t>
            </a:r>
            <a:r>
              <a:rPr lang="nb-NO" dirty="0"/>
              <a:t> viser tid av endring, uttrykk der endringer skjedde, unik nummer av enhet som fikk endringer, variabel som ble endret samt gammel og ny verdi.</a:t>
            </a:r>
          </a:p>
          <a:p>
            <a:r>
              <a:rPr lang="nb-NO" dirty="0"/>
              <a:t>De fem enheter hadde tusenfeil</a:t>
            </a:r>
          </a:p>
          <a:p>
            <a:endParaRPr lang="nb-NO" dirty="0"/>
          </a:p>
          <a:p>
            <a:r>
              <a:rPr lang="nb-NO" dirty="0"/>
              <a:t>??</a:t>
            </a:r>
            <a:r>
              <a:rPr lang="nb-NO" dirty="0" err="1"/>
              <a:t>srcref</a:t>
            </a:r>
            <a:endParaRPr lang="nb-NO" dirty="0"/>
          </a:p>
        </p:txBody>
      </p:sp>
      <p:sp>
        <p:nvSpPr>
          <p:cNvPr id="4" name="Plassholder for lysbildenummer 3"/>
          <p:cNvSpPr>
            <a:spLocks noGrp="1"/>
          </p:cNvSpPr>
          <p:nvPr>
            <p:ph type="sldNum" sz="quarter" idx="5"/>
          </p:nvPr>
        </p:nvSpPr>
        <p:spPr/>
        <p:txBody>
          <a:bodyPr/>
          <a:lstStyle/>
          <a:p>
            <a:fld id="{2584B1AD-87C7-4E22-98C6-5E0A7D8F2638}" type="slidenum">
              <a:rPr lang="nb-NO" smtClean="0"/>
              <a:t>67</a:t>
            </a:fld>
            <a:endParaRPr lang="nb-NO"/>
          </a:p>
        </p:txBody>
      </p:sp>
    </p:spTree>
    <p:extLst>
      <p:ext uri="{BB962C8B-B14F-4D97-AF65-F5344CB8AC3E}">
        <p14:creationId xmlns:p14="http://schemas.microsoft.com/office/powerpoint/2010/main" val="36618903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Det </a:t>
            </a:r>
            <a:r>
              <a:rPr lang="en-US" dirty="0" err="1"/>
              <a:t>finnes</a:t>
            </a:r>
            <a:r>
              <a:rPr lang="en-US" dirty="0"/>
              <a:t> 4 </a:t>
            </a:r>
            <a:r>
              <a:rPr lang="en-US" dirty="0" err="1"/>
              <a:t>typer</a:t>
            </a:r>
            <a:r>
              <a:rPr lang="en-US" dirty="0"/>
              <a:t> logging I </a:t>
            </a:r>
            <a:r>
              <a:rPr lang="en-US" dirty="0" err="1"/>
              <a:t>lumberkack</a:t>
            </a:r>
            <a:r>
              <a:rPr lang="en-US" dirty="0"/>
              <a:t>: </a:t>
            </a:r>
          </a:p>
          <a:p>
            <a:r>
              <a:rPr lang="en-US" dirty="0"/>
              <a:t>Simple: </a:t>
            </a:r>
            <a:r>
              <a:rPr lang="en-US" dirty="0" err="1"/>
              <a:t>Som</a:t>
            </a:r>
            <a:r>
              <a:rPr lang="en-US" dirty="0"/>
              <a:t> </a:t>
            </a:r>
            <a:r>
              <a:rPr lang="en-US" dirty="0" err="1"/>
              <a:t>kontrollerer</a:t>
            </a:r>
            <a:r>
              <a:rPr lang="en-US" dirty="0"/>
              <a:t> data </a:t>
            </a:r>
            <a:r>
              <a:rPr lang="en-US" dirty="0" err="1"/>
              <a:t>ble</a:t>
            </a:r>
            <a:r>
              <a:rPr lang="en-US" dirty="0"/>
              <a:t> </a:t>
            </a:r>
            <a:r>
              <a:rPr lang="en-US" dirty="0" err="1"/>
              <a:t>endret</a:t>
            </a:r>
            <a:r>
              <a:rPr lang="en-US" dirty="0"/>
              <a:t> </a:t>
            </a:r>
            <a:r>
              <a:rPr lang="en-US" dirty="0" err="1"/>
              <a:t>og</a:t>
            </a:r>
            <a:r>
              <a:rPr lang="en-US" dirty="0"/>
              <a:t> I </a:t>
            </a:r>
            <a:r>
              <a:rPr lang="en-US" dirty="0" err="1"/>
              <a:t>hvilket</a:t>
            </a:r>
            <a:r>
              <a:rPr lang="en-US" dirty="0"/>
              <a:t> </a:t>
            </a:r>
            <a:r>
              <a:rPr lang="en-US" dirty="0" err="1"/>
              <a:t>uttrykk</a:t>
            </a:r>
            <a:r>
              <a:rPr lang="en-US" dirty="0"/>
              <a:t> </a:t>
            </a:r>
          </a:p>
          <a:p>
            <a:r>
              <a:rPr lang="en-US" dirty="0"/>
              <a:t>Cellwise: Husker endanger I </a:t>
            </a:r>
            <a:r>
              <a:rPr lang="en-US" dirty="0" err="1"/>
              <a:t>hver</a:t>
            </a:r>
            <a:r>
              <a:rPr lang="en-US" dirty="0"/>
              <a:t> </a:t>
            </a:r>
            <a:r>
              <a:rPr lang="en-US" dirty="0" err="1"/>
              <a:t>celle</a:t>
            </a:r>
            <a:r>
              <a:rPr lang="en-US" dirty="0"/>
              <a:t> </a:t>
            </a:r>
            <a:r>
              <a:rPr lang="en-US" dirty="0" err="1"/>
              <a:t>samt</a:t>
            </a:r>
            <a:r>
              <a:rPr lang="en-US" dirty="0"/>
              <a:t> at </a:t>
            </a:r>
            <a:r>
              <a:rPr lang="en-US" dirty="0" err="1"/>
              <a:t>viser</a:t>
            </a:r>
            <a:r>
              <a:rPr lang="en-US" dirty="0"/>
              <a:t> </a:t>
            </a:r>
            <a:r>
              <a:rPr lang="en-US" dirty="0" err="1"/>
              <a:t>gammel</a:t>
            </a:r>
            <a:r>
              <a:rPr lang="en-US" dirty="0"/>
              <a:t> </a:t>
            </a:r>
            <a:r>
              <a:rPr lang="en-US" dirty="0" err="1"/>
              <a:t>og</a:t>
            </a:r>
            <a:r>
              <a:rPr lang="en-US" dirty="0"/>
              <a:t> </a:t>
            </a:r>
            <a:r>
              <a:rPr lang="en-US" dirty="0" err="1"/>
              <a:t>ny</a:t>
            </a:r>
            <a:r>
              <a:rPr lang="en-US" dirty="0"/>
              <a:t> </a:t>
            </a:r>
            <a:r>
              <a:rPr lang="en-US" dirty="0" err="1"/>
              <a:t>verdi</a:t>
            </a:r>
            <a:r>
              <a:rPr lang="en-US" dirty="0"/>
              <a:t> </a:t>
            </a:r>
          </a:p>
          <a:p>
            <a:r>
              <a:rPr lang="en-US" dirty="0" err="1"/>
              <a:t>Filedump</a:t>
            </a:r>
            <a:r>
              <a:rPr lang="en-US" dirty="0"/>
              <a:t>: </a:t>
            </a:r>
            <a:r>
              <a:rPr lang="en-US" dirty="0" err="1"/>
              <a:t>Lagrer</a:t>
            </a:r>
            <a:r>
              <a:rPr lang="en-US" dirty="0"/>
              <a:t>/Dump </a:t>
            </a:r>
            <a:r>
              <a:rPr lang="en-US" dirty="0" err="1"/>
              <a:t>en</a:t>
            </a:r>
            <a:r>
              <a:rPr lang="en-US" dirty="0"/>
              <a:t> fil </a:t>
            </a:r>
            <a:r>
              <a:rPr lang="en-US" dirty="0" err="1"/>
              <a:t>etter</a:t>
            </a:r>
            <a:r>
              <a:rPr lang="en-US" dirty="0"/>
              <a:t> </a:t>
            </a:r>
            <a:r>
              <a:rPr lang="en-US" dirty="0" err="1"/>
              <a:t>hver</a:t>
            </a:r>
            <a:r>
              <a:rPr lang="en-US" dirty="0"/>
              <a:t> </a:t>
            </a:r>
            <a:r>
              <a:rPr lang="en-US" dirty="0" err="1"/>
              <a:t>steg</a:t>
            </a:r>
            <a:r>
              <a:rPr lang="en-US" dirty="0"/>
              <a:t>(det </a:t>
            </a:r>
            <a:r>
              <a:rPr lang="en-US" dirty="0" err="1"/>
              <a:t>første</a:t>
            </a:r>
            <a:r>
              <a:rPr lang="en-US" dirty="0"/>
              <a:t> </a:t>
            </a:r>
            <a:r>
              <a:rPr lang="en-US" dirty="0" err="1"/>
              <a:t>steget</a:t>
            </a:r>
            <a:r>
              <a:rPr lang="en-US" dirty="0"/>
              <a:t> </a:t>
            </a:r>
            <a:r>
              <a:rPr lang="en-US" dirty="0" err="1"/>
              <a:t>før</a:t>
            </a:r>
            <a:r>
              <a:rPr lang="en-US" dirty="0"/>
              <a:t> </a:t>
            </a:r>
            <a:r>
              <a:rPr lang="en-US" dirty="0" err="1"/>
              <a:t>endringer</a:t>
            </a:r>
            <a:r>
              <a:rPr lang="en-US" dirty="0"/>
              <a:t> </a:t>
            </a:r>
            <a:r>
              <a:rPr lang="en-US" dirty="0" err="1"/>
              <a:t>ble</a:t>
            </a:r>
            <a:r>
              <a:rPr lang="en-US" dirty="0"/>
              <a:t> </a:t>
            </a:r>
            <a:r>
              <a:rPr lang="en-US" dirty="0" err="1"/>
              <a:t>gjort</a:t>
            </a:r>
            <a:r>
              <a:rPr lang="en-US" dirty="0"/>
              <a:t> </a:t>
            </a:r>
            <a:r>
              <a:rPr lang="en-US" dirty="0" err="1"/>
              <a:t>er</a:t>
            </a:r>
            <a:r>
              <a:rPr lang="en-US" dirty="0"/>
              <a:t> </a:t>
            </a:r>
            <a:r>
              <a:rPr lang="en-US" dirty="0" err="1"/>
              <a:t>også</a:t>
            </a:r>
            <a:r>
              <a:rPr lang="en-US" dirty="0"/>
              <a:t> </a:t>
            </a:r>
            <a:r>
              <a:rPr lang="en-US" dirty="0" err="1"/>
              <a:t>inkludert</a:t>
            </a:r>
            <a:r>
              <a:rPr lang="en-US" dirty="0"/>
              <a:t>).</a:t>
            </a:r>
          </a:p>
          <a:p>
            <a:r>
              <a:rPr lang="en-US" dirty="0" err="1"/>
              <a:t>expression_logger</a:t>
            </a:r>
            <a:r>
              <a:rPr lang="en-US" dirty="0"/>
              <a:t>: Husker </a:t>
            </a:r>
            <a:r>
              <a:rPr lang="en-US" dirty="0" err="1"/>
              <a:t>resultater</a:t>
            </a:r>
            <a:r>
              <a:rPr lang="en-US" dirty="0"/>
              <a:t> av </a:t>
            </a:r>
            <a:r>
              <a:rPr lang="en-US" dirty="0" err="1"/>
              <a:t>noen</a:t>
            </a:r>
            <a:r>
              <a:rPr lang="en-US" dirty="0"/>
              <a:t> </a:t>
            </a:r>
            <a:r>
              <a:rPr lang="en-US" dirty="0" err="1"/>
              <a:t>beregninger</a:t>
            </a:r>
            <a:r>
              <a:rPr lang="en-US" dirty="0"/>
              <a:t>. </a:t>
            </a:r>
            <a:endParaRPr lang="nb-NO" dirty="0"/>
          </a:p>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68</a:t>
            </a:fld>
            <a:endParaRPr lang="nb-NO"/>
          </a:p>
        </p:txBody>
      </p:sp>
    </p:spTree>
    <p:extLst>
      <p:ext uri="{BB962C8B-B14F-4D97-AF65-F5344CB8AC3E}">
        <p14:creationId xmlns:p14="http://schemas.microsoft.com/office/powerpoint/2010/main" val="40669485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Vi har sett på hvordan å bruke </a:t>
            </a:r>
            <a:r>
              <a:rPr lang="nb-NO" dirty="0" err="1"/>
              <a:t>lumberjack</a:t>
            </a:r>
            <a:r>
              <a:rPr lang="nb-NO" dirty="0"/>
              <a:t> i formen av pipeline (altså bruk %&gt;&gt;% operator), men det finnes </a:t>
            </a:r>
            <a:r>
              <a:rPr lang="nb-NO" dirty="0" err="1"/>
              <a:t>lternativet</a:t>
            </a:r>
            <a:r>
              <a:rPr lang="nb-NO" dirty="0"/>
              <a:t>. I det høyre bildet kan dere se et eksempel uten pipeline. …&lt;</a:t>
            </a:r>
            <a:r>
              <a:rPr lang="nb-NO" dirty="0" err="1"/>
              <a:t>besktrive</a:t>
            </a:r>
            <a:r>
              <a:rPr lang="nb-NO" dirty="0"/>
              <a:t> struktur&gt;. Videre filen med hele koden må bli lagret til noen R fil, og kan kjøres med </a:t>
            </a:r>
            <a:r>
              <a:rPr lang="nb-NO" dirty="0" err="1"/>
              <a:t>run_file</a:t>
            </a:r>
            <a:r>
              <a:rPr lang="nb-NO" dirty="0"/>
              <a:t>. Uten lagringen av kode til en R fil, eksempel til høyre kommer ikke til å jobbe.</a:t>
            </a:r>
          </a:p>
        </p:txBody>
      </p:sp>
      <p:sp>
        <p:nvSpPr>
          <p:cNvPr id="4" name="Slide Number Placeholder 3"/>
          <p:cNvSpPr>
            <a:spLocks noGrp="1"/>
          </p:cNvSpPr>
          <p:nvPr>
            <p:ph type="sldNum" sz="quarter" idx="5"/>
          </p:nvPr>
        </p:nvSpPr>
        <p:spPr/>
        <p:txBody>
          <a:bodyPr/>
          <a:lstStyle/>
          <a:p>
            <a:fld id="{0B009E76-A25C-4CE1-9AB7-25A49AA45B9E}" type="slidenum">
              <a:rPr lang="nb-NO" smtClean="0"/>
              <a:t>69</a:t>
            </a:fld>
            <a:endParaRPr lang="nb-NO"/>
          </a:p>
        </p:txBody>
      </p:sp>
    </p:spTree>
    <p:extLst>
      <p:ext uri="{BB962C8B-B14F-4D97-AF65-F5344CB8AC3E}">
        <p14:creationId xmlns:p14="http://schemas.microsoft.com/office/powerpoint/2010/main" val="10388022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72</a:t>
            </a:fld>
            <a:endParaRPr lang="nb-NO"/>
          </a:p>
        </p:txBody>
      </p:sp>
    </p:spTree>
    <p:extLst>
      <p:ext uri="{BB962C8B-B14F-4D97-AF65-F5344CB8AC3E}">
        <p14:creationId xmlns:p14="http://schemas.microsoft.com/office/powerpoint/2010/main" val="20446151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https://github.com/SNStatComp/awesome-official-statistics-software</a:t>
            </a:r>
          </a:p>
        </p:txBody>
      </p:sp>
      <p:sp>
        <p:nvSpPr>
          <p:cNvPr id="4" name="Slide Number Placeholder 3"/>
          <p:cNvSpPr>
            <a:spLocks noGrp="1"/>
          </p:cNvSpPr>
          <p:nvPr>
            <p:ph type="sldNum" sz="quarter" idx="5"/>
          </p:nvPr>
        </p:nvSpPr>
        <p:spPr/>
        <p:txBody>
          <a:bodyPr/>
          <a:lstStyle/>
          <a:p>
            <a:fld id="{0B009E76-A25C-4CE1-9AB7-25A49AA45B9E}" type="slidenum">
              <a:rPr lang="nb-NO" smtClean="0"/>
              <a:t>73</a:t>
            </a:fld>
            <a:endParaRPr lang="nb-NO"/>
          </a:p>
        </p:txBody>
      </p:sp>
    </p:spTree>
    <p:extLst>
      <p:ext uri="{BB962C8B-B14F-4D97-AF65-F5344CB8AC3E}">
        <p14:creationId xmlns:p14="http://schemas.microsoft.com/office/powerpoint/2010/main" val="3933821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Imputering er vanlig brukt for «item </a:t>
            </a:r>
            <a:r>
              <a:rPr lang="nb-NO" dirty="0" err="1"/>
              <a:t>nonresponse</a:t>
            </a:r>
            <a:r>
              <a:rPr lang="nb-NO" dirty="0"/>
              <a:t>», mens </a:t>
            </a:r>
            <a:r>
              <a:rPr lang="nb-NO" dirty="0" err="1"/>
              <a:t>reweighting</a:t>
            </a:r>
            <a:r>
              <a:rPr lang="nb-NO" dirty="0"/>
              <a:t> (</a:t>
            </a:r>
            <a:r>
              <a:rPr lang="nb-NO" dirty="0" err="1"/>
              <a:t>adjustment</a:t>
            </a:r>
            <a:r>
              <a:rPr lang="nb-NO" dirty="0"/>
              <a:t> </a:t>
            </a:r>
            <a:r>
              <a:rPr lang="nb-NO" dirty="0" err="1"/>
              <a:t>of</a:t>
            </a:r>
            <a:r>
              <a:rPr lang="nb-NO" dirty="0"/>
              <a:t> design </a:t>
            </a:r>
            <a:r>
              <a:rPr lang="nb-NO" dirty="0" err="1"/>
              <a:t>weights</a:t>
            </a:r>
            <a:r>
              <a:rPr lang="nb-NO" dirty="0"/>
              <a:t>) er brukt for «unit </a:t>
            </a:r>
            <a:r>
              <a:rPr lang="nb-NO" dirty="0" err="1"/>
              <a:t>nonreponse</a:t>
            </a:r>
            <a:r>
              <a:rPr lang="nb-NO"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10</a:t>
            </a:fld>
            <a:endParaRPr lang="nb-NO"/>
          </a:p>
        </p:txBody>
      </p:sp>
    </p:spTree>
    <p:extLst>
      <p:ext uri="{BB962C8B-B14F-4D97-AF65-F5344CB8AC3E}">
        <p14:creationId xmlns:p14="http://schemas.microsoft.com/office/powerpoint/2010/main" val="2615233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“Imputation is the process by which values in a data set that are missing or suspicious (e.g. edit failures) are replaced by known acceptable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Imputering </a:t>
            </a:r>
            <a:r>
              <a:rPr lang="en-US" dirty="0" err="1"/>
              <a:t>er</a:t>
            </a:r>
            <a:r>
              <a:rPr lang="en-US" dirty="0"/>
              <a:t> </a:t>
            </a:r>
            <a:r>
              <a:rPr lang="en-US" dirty="0" err="1"/>
              <a:t>brukt</a:t>
            </a:r>
            <a:r>
              <a:rPr lang="en-US" dirty="0"/>
              <a:t> </a:t>
            </a:r>
            <a:r>
              <a:rPr lang="en-US" dirty="0" err="1"/>
              <a:t>ikke</a:t>
            </a:r>
            <a:r>
              <a:rPr lang="en-US" dirty="0"/>
              <a:t> bare med </a:t>
            </a:r>
            <a:r>
              <a:rPr lang="en-US" dirty="0" err="1"/>
              <a:t>formålet</a:t>
            </a:r>
            <a:r>
              <a:rPr lang="en-US" dirty="0"/>
              <a:t> å </a:t>
            </a:r>
            <a:r>
              <a:rPr lang="en-US" dirty="0" err="1"/>
              <a:t>redusere</a:t>
            </a:r>
            <a:r>
              <a:rPr lang="en-US" dirty="0"/>
              <a:t> </a:t>
            </a:r>
            <a:r>
              <a:rPr lang="en-US" dirty="0" err="1"/>
              <a:t>frafall</a:t>
            </a:r>
            <a:r>
              <a:rPr lang="en-US" dirty="0"/>
              <a:t> </a:t>
            </a:r>
            <a:r>
              <a:rPr lang="en-US" dirty="0" err="1"/>
              <a:t>skjevhet</a:t>
            </a:r>
            <a:r>
              <a:rPr lang="en-US" dirty="0"/>
              <a:t>, men </a:t>
            </a:r>
            <a:r>
              <a:rPr lang="en-US" dirty="0" err="1"/>
              <a:t>også</a:t>
            </a:r>
            <a:r>
              <a:rPr lang="en-US" dirty="0"/>
              <a:t> for å </a:t>
            </a:r>
            <a:r>
              <a:rPr lang="en-US" dirty="0" err="1"/>
              <a:t>lage</a:t>
            </a:r>
            <a:r>
              <a:rPr lang="en-US" dirty="0"/>
              <a:t> et </a:t>
            </a:r>
            <a:r>
              <a:rPr lang="en-US" dirty="0" err="1"/>
              <a:t>fult</a:t>
            </a:r>
            <a:r>
              <a:rPr lang="en-US" dirty="0"/>
              <a:t> </a:t>
            </a:r>
            <a:r>
              <a:rPr lang="en-US" dirty="0" err="1"/>
              <a:t>og</a:t>
            </a:r>
            <a:r>
              <a:rPr lang="en-US" dirty="0"/>
              <a:t> rent dataset. None ganger </a:t>
            </a:r>
            <a:r>
              <a:rPr lang="en-US" dirty="0" err="1"/>
              <a:t>ønsker</a:t>
            </a:r>
            <a:r>
              <a:rPr lang="en-US" dirty="0"/>
              <a:t> vi å se </a:t>
            </a:r>
            <a:r>
              <a:rPr lang="en-US" dirty="0" err="1"/>
              <a:t>ikke</a:t>
            </a:r>
            <a:r>
              <a:rPr lang="en-US" dirty="0"/>
              <a:t> for hele </a:t>
            </a:r>
            <a:r>
              <a:rPr lang="en-US" dirty="0" err="1"/>
              <a:t>populasjons</a:t>
            </a:r>
            <a:r>
              <a:rPr lang="en-US" dirty="0"/>
              <a:t> dataset, men </a:t>
            </a:r>
            <a:r>
              <a:rPr lang="en-US" dirty="0" err="1"/>
              <a:t>heler</a:t>
            </a:r>
            <a:r>
              <a:rPr lang="en-US" dirty="0"/>
              <a:t> for </a:t>
            </a:r>
            <a:r>
              <a:rPr lang="en-US" dirty="0" err="1"/>
              <a:t>undergrupper</a:t>
            </a:r>
            <a:r>
              <a:rPr lang="en-US" dirty="0"/>
              <a:t> av </a:t>
            </a:r>
            <a:r>
              <a:rPr lang="en-US" dirty="0" err="1"/>
              <a:t>popualsjonen</a:t>
            </a:r>
            <a:r>
              <a:rPr lang="en-US" dirty="0"/>
              <a:t>, </a:t>
            </a:r>
            <a:r>
              <a:rPr lang="en-US" dirty="0" err="1"/>
              <a:t>og</a:t>
            </a:r>
            <a:r>
              <a:rPr lang="en-US" dirty="0"/>
              <a:t> da </a:t>
            </a:r>
            <a:r>
              <a:rPr lang="en-US" dirty="0" err="1"/>
              <a:t>gir</a:t>
            </a:r>
            <a:r>
              <a:rPr lang="en-US" dirty="0"/>
              <a:t> imputering </a:t>
            </a:r>
            <a:r>
              <a:rPr lang="en-US" dirty="0" err="1"/>
              <a:t>til</a:t>
            </a:r>
            <a:r>
              <a:rPr lang="en-US" dirty="0"/>
              <a:t> </a:t>
            </a:r>
            <a:r>
              <a:rPr lang="en-US" dirty="0" err="1"/>
              <a:t>oss</a:t>
            </a:r>
            <a:r>
              <a:rPr lang="en-US" dirty="0"/>
              <a:t> </a:t>
            </a:r>
            <a:r>
              <a:rPr lang="en-US" dirty="0" err="1"/>
              <a:t>en</a:t>
            </a:r>
            <a:r>
              <a:rPr lang="en-US" dirty="0"/>
              <a:t> </a:t>
            </a:r>
            <a:r>
              <a:rPr lang="en-US" dirty="0" err="1"/>
              <a:t>mulighet</a:t>
            </a:r>
            <a:r>
              <a:rPr lang="en-US" dirty="0"/>
              <a:t> </a:t>
            </a:r>
            <a:r>
              <a:rPr lang="en-US" dirty="0" err="1"/>
              <a:t>til</a:t>
            </a:r>
            <a:r>
              <a:rPr lang="en-US" dirty="0"/>
              <a:t> å </a:t>
            </a:r>
            <a:r>
              <a:rPr lang="en-US" dirty="0" err="1"/>
              <a:t>gjøre</a:t>
            </a:r>
            <a:r>
              <a:rPr lang="en-US" dirty="0"/>
              <a:t> det </a:t>
            </a:r>
            <a:r>
              <a:rPr lang="en-US" dirty="0" err="1"/>
              <a:t>uten</a:t>
            </a:r>
            <a:r>
              <a:rPr lang="en-US" dirty="0"/>
              <a:t> å </a:t>
            </a:r>
            <a:r>
              <a:rPr lang="en-US" dirty="0" err="1"/>
              <a:t>tenke</a:t>
            </a:r>
            <a:r>
              <a:rPr lang="en-US" dirty="0"/>
              <a:t> </a:t>
            </a:r>
            <a:r>
              <a:rPr lang="en-US" dirty="0" err="1"/>
              <a:t>på</a:t>
            </a:r>
            <a:r>
              <a:rPr lang="en-US" dirty="0"/>
              <a:t> </a:t>
            </a:r>
            <a:r>
              <a:rPr lang="en-US" dirty="0" err="1"/>
              <a:t>frafall</a:t>
            </a:r>
            <a:r>
              <a:rPr lang="en-US" dirty="0"/>
              <a:t> </a:t>
            </a:r>
            <a:r>
              <a:rPr lang="en-US" dirty="0" err="1"/>
              <a:t>hver</a:t>
            </a:r>
            <a:r>
              <a:rPr lang="en-US" dirty="0"/>
              <a:t> gang vi lager </a:t>
            </a:r>
            <a:r>
              <a:rPr lang="en-US" dirty="0" err="1"/>
              <a:t>en</a:t>
            </a:r>
            <a:r>
              <a:rPr lang="en-US" dirty="0"/>
              <a:t> </a:t>
            </a:r>
            <a:r>
              <a:rPr lang="en-US" dirty="0" err="1"/>
              <a:t>sånn</a:t>
            </a:r>
            <a:r>
              <a:rPr lang="en-US" dirty="0"/>
              <a:t> </a:t>
            </a:r>
            <a:r>
              <a:rPr lang="en-US" dirty="0" err="1"/>
              <a:t>tabell</a:t>
            </a:r>
            <a:r>
              <a:rPr lang="en-US" dirty="0"/>
              <a:t> for </a:t>
            </a:r>
            <a:r>
              <a:rPr lang="en-US" dirty="0" err="1"/>
              <a:t>undergruppe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Men det </a:t>
            </a:r>
            <a:r>
              <a:rPr lang="en-US" dirty="0" err="1"/>
              <a:t>er</a:t>
            </a:r>
            <a:r>
              <a:rPr lang="en-US" dirty="0"/>
              <a:t> </a:t>
            </a:r>
            <a:r>
              <a:rPr lang="en-US" dirty="0" err="1"/>
              <a:t>viktig</a:t>
            </a:r>
            <a:r>
              <a:rPr lang="en-US" dirty="0"/>
              <a:t> å </a:t>
            </a:r>
            <a:r>
              <a:rPr lang="en-US" dirty="0" err="1"/>
              <a:t>være</a:t>
            </a:r>
            <a:r>
              <a:rPr lang="en-US" dirty="0"/>
              <a:t> </a:t>
            </a:r>
            <a:r>
              <a:rPr lang="en-US" dirty="0" err="1"/>
              <a:t>oppmerksomt</a:t>
            </a:r>
            <a:r>
              <a:rPr lang="en-US" dirty="0"/>
              <a:t> </a:t>
            </a:r>
            <a:r>
              <a:rPr lang="en-US" dirty="0" err="1"/>
              <a:t>på</a:t>
            </a:r>
            <a:r>
              <a:rPr lang="en-US" dirty="0"/>
              <a:t> at b</a:t>
            </a:r>
            <a:r>
              <a:rPr lang="nb-NO" sz="1200" dirty="0" err="1"/>
              <a:t>ehandling</a:t>
            </a:r>
            <a:r>
              <a:rPr lang="nb-NO" sz="1200" dirty="0"/>
              <a:t> av </a:t>
            </a:r>
            <a:r>
              <a:rPr lang="nb-NO" sz="1200" dirty="0" err="1"/>
              <a:t>imputerte</a:t>
            </a:r>
            <a:r>
              <a:rPr lang="nb-NO" sz="1200" dirty="0"/>
              <a:t> datasett som «opprinnelig» </a:t>
            </a:r>
            <a:r>
              <a:rPr lang="en-US" sz="1200" dirty="0"/>
              <a:t>data </a:t>
            </a:r>
            <a:r>
              <a:rPr lang="en-US" sz="1200" dirty="0" err="1"/>
              <a:t>ofte</a:t>
            </a:r>
            <a:r>
              <a:rPr lang="en-US" sz="1200" dirty="0"/>
              <a:t> </a:t>
            </a:r>
            <a:r>
              <a:rPr lang="en-US" sz="1200" dirty="0" err="1"/>
              <a:t>fører</a:t>
            </a:r>
            <a:r>
              <a:rPr lang="en-US" sz="1200" dirty="0"/>
              <a:t> </a:t>
            </a:r>
            <a:r>
              <a:rPr lang="en-US" sz="1200" dirty="0" err="1"/>
              <a:t>til</a:t>
            </a:r>
            <a:r>
              <a:rPr lang="en-US" sz="1200" dirty="0"/>
              <a:t> </a:t>
            </a:r>
            <a:r>
              <a:rPr lang="en-US" sz="1200" dirty="0" err="1"/>
              <a:t>underestimering</a:t>
            </a:r>
            <a:r>
              <a:rPr lang="en-US" sz="1200" dirty="0"/>
              <a:t> av </a:t>
            </a:r>
            <a:r>
              <a:rPr lang="en-US" sz="1200" dirty="0" err="1"/>
              <a:t>variansen</a:t>
            </a:r>
            <a:r>
              <a:rPr lang="en-US" sz="1200" dirty="0"/>
              <a:t>. </a:t>
            </a:r>
            <a:r>
              <a:rPr lang="en-US" sz="1200" dirty="0" err="1"/>
              <a:t>Derfor</a:t>
            </a:r>
            <a:r>
              <a:rPr lang="en-US" sz="1200" dirty="0"/>
              <a:t> </a:t>
            </a:r>
            <a:r>
              <a:rPr lang="en-US" sz="1200" dirty="0" err="1"/>
              <a:t>hvis</a:t>
            </a:r>
            <a:r>
              <a:rPr lang="en-US" sz="1200" dirty="0"/>
              <a:t> man </a:t>
            </a:r>
            <a:r>
              <a:rPr lang="en-US" sz="1200" dirty="0" err="1"/>
              <a:t>publiserer</a:t>
            </a:r>
            <a:r>
              <a:rPr lang="en-US" sz="1200" dirty="0"/>
              <a:t> </a:t>
            </a:r>
            <a:r>
              <a:rPr lang="en-US" sz="1200" dirty="0" err="1"/>
              <a:t>Konfidens</a:t>
            </a:r>
            <a:r>
              <a:rPr lang="en-US" sz="1200" dirty="0"/>
              <a:t> interval av </a:t>
            </a:r>
            <a:r>
              <a:rPr lang="en-US" sz="1200" dirty="0" err="1"/>
              <a:t>estimatorer</a:t>
            </a:r>
            <a:r>
              <a:rPr lang="en-US" sz="1200" dirty="0"/>
              <a:t> </a:t>
            </a:r>
            <a:r>
              <a:rPr lang="en-US" sz="1200" dirty="0" err="1"/>
              <a:t>basert</a:t>
            </a:r>
            <a:r>
              <a:rPr lang="en-US" sz="1200" dirty="0"/>
              <a:t> </a:t>
            </a:r>
            <a:r>
              <a:rPr lang="en-US" sz="1200" dirty="0" err="1"/>
              <a:t>på</a:t>
            </a:r>
            <a:r>
              <a:rPr lang="en-US" sz="1200" dirty="0"/>
              <a:t> </a:t>
            </a:r>
            <a:r>
              <a:rPr lang="en-US" sz="1200" dirty="0" err="1"/>
              <a:t>imputert</a:t>
            </a:r>
            <a:r>
              <a:rPr lang="en-US" sz="1200" dirty="0"/>
              <a:t> dataset, </a:t>
            </a:r>
            <a:r>
              <a:rPr lang="en-US" sz="1200" dirty="0" err="1"/>
              <a:t>er</a:t>
            </a:r>
            <a:r>
              <a:rPr lang="en-US" sz="1200" dirty="0"/>
              <a:t> det </a:t>
            </a:r>
            <a:r>
              <a:rPr lang="en-US" sz="1200" dirty="0" err="1"/>
              <a:t>viktig</a:t>
            </a:r>
            <a:r>
              <a:rPr lang="en-US" sz="1200" dirty="0"/>
              <a:t> </a:t>
            </a:r>
            <a:r>
              <a:rPr lang="en-US" sz="1200" dirty="0" err="1"/>
              <a:t>også</a:t>
            </a:r>
            <a:r>
              <a:rPr lang="en-US" sz="1200" dirty="0"/>
              <a:t> å </a:t>
            </a:r>
            <a:r>
              <a:rPr lang="en-US" sz="1200" dirty="0" err="1"/>
              <a:t>imformere</a:t>
            </a:r>
            <a:r>
              <a:rPr lang="en-US" sz="1200" dirty="0"/>
              <a:t> </a:t>
            </a:r>
            <a:r>
              <a:rPr lang="en-US" sz="1200" dirty="0" err="1"/>
              <a:t>statistikk</a:t>
            </a:r>
            <a:r>
              <a:rPr lang="en-US" sz="1200" dirty="0"/>
              <a:t> </a:t>
            </a:r>
            <a:r>
              <a:rPr lang="en-US" sz="1200" dirty="0" err="1"/>
              <a:t>brukerern</a:t>
            </a:r>
            <a:r>
              <a:rPr lang="en-US" sz="1200" dirty="0"/>
              <a:t> om at imputering </a:t>
            </a:r>
            <a:r>
              <a:rPr lang="en-US" sz="1200" dirty="0" err="1"/>
              <a:t>ble</a:t>
            </a:r>
            <a:r>
              <a:rPr lang="en-US" sz="1200" dirty="0"/>
              <a:t> </a:t>
            </a:r>
            <a:r>
              <a:rPr lang="en-US" sz="1200" dirty="0" err="1"/>
              <a:t>brukt</a:t>
            </a:r>
            <a:r>
              <a:rPr lang="en-US" sz="1200" dirty="0"/>
              <a:t> </a:t>
            </a:r>
            <a:r>
              <a:rPr lang="en-US" sz="1200" dirty="0" err="1"/>
              <a:t>og</a:t>
            </a:r>
            <a:r>
              <a:rPr lang="en-US" sz="1200" dirty="0"/>
              <a:t> </a:t>
            </a:r>
            <a:r>
              <a:rPr lang="en-US" sz="1200" dirty="0" err="1"/>
              <a:t>beskrive</a:t>
            </a:r>
            <a:r>
              <a:rPr lang="en-US" sz="1200" dirty="0"/>
              <a:t> all relevant </a:t>
            </a:r>
            <a:r>
              <a:rPr lang="en-US" sz="1200" dirty="0" err="1"/>
              <a:t>informasjon</a:t>
            </a:r>
            <a:r>
              <a:rPr lang="en-US" sz="1200" dirty="0"/>
              <a:t> om </a:t>
            </a:r>
            <a:r>
              <a:rPr lang="en-US" sz="1200" dirty="0" err="1"/>
              <a:t>imputerings</a:t>
            </a:r>
            <a:r>
              <a:rPr lang="en-US" sz="1200" dirty="0"/>
              <a:t> </a:t>
            </a:r>
            <a:r>
              <a:rPr lang="en-US" sz="1200" dirty="0" err="1"/>
              <a:t>prosessen</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det </a:t>
            </a:r>
            <a:r>
              <a:rPr lang="en-US" sz="1200" dirty="0" err="1"/>
              <a:t>er</a:t>
            </a:r>
            <a:r>
              <a:rPr lang="en-US" sz="1200" dirty="0"/>
              <a:t> det </a:t>
            </a:r>
            <a:r>
              <a:rPr lang="en-US" sz="1200" dirty="0" err="1"/>
              <a:t>nyttig</a:t>
            </a:r>
            <a:r>
              <a:rPr lang="en-US" sz="1200" dirty="0"/>
              <a:t> å </a:t>
            </a:r>
            <a:r>
              <a:rPr lang="en-US" sz="1200" dirty="0" err="1"/>
              <a:t>sette</a:t>
            </a:r>
            <a:r>
              <a:rPr lang="en-US" sz="1200" dirty="0"/>
              <a:t> </a:t>
            </a:r>
            <a:r>
              <a:rPr lang="en-US" sz="1200" dirty="0" err="1"/>
              <a:t>markeringer</a:t>
            </a:r>
            <a:r>
              <a:rPr lang="en-US" sz="1200" dirty="0"/>
              <a:t> </a:t>
            </a:r>
            <a:r>
              <a:rPr lang="en-US" sz="1200" dirty="0" err="1"/>
              <a:t>på</a:t>
            </a:r>
            <a:r>
              <a:rPr lang="en-US" sz="1200" dirty="0"/>
              <a:t> de </a:t>
            </a:r>
            <a:r>
              <a:rPr lang="en-US" sz="1200" dirty="0" err="1"/>
              <a:t>obeservasjonene</a:t>
            </a:r>
            <a:r>
              <a:rPr lang="en-US" sz="1200" dirty="0"/>
              <a:t> </a:t>
            </a:r>
            <a:r>
              <a:rPr lang="en-US" sz="1200" dirty="0" err="1"/>
              <a:t>som</a:t>
            </a:r>
            <a:r>
              <a:rPr lang="en-US" sz="1200" dirty="0"/>
              <a:t> </a:t>
            </a:r>
            <a:r>
              <a:rPr lang="en-US" sz="1200" dirty="0" err="1"/>
              <a:t>ble</a:t>
            </a:r>
            <a:r>
              <a:rPr lang="en-US" sz="1200" dirty="0"/>
              <a:t> </a:t>
            </a:r>
            <a:r>
              <a:rPr lang="en-US" sz="1200" dirty="0" err="1"/>
              <a:t>imputert</a:t>
            </a:r>
            <a:r>
              <a:rPr lang="en-US" sz="1200" dirty="0"/>
              <a:t>. Det </a:t>
            </a:r>
            <a:r>
              <a:rPr lang="en-US" sz="1200" dirty="0" err="1"/>
              <a:t>hjelper</a:t>
            </a:r>
            <a:r>
              <a:rPr lang="en-US" sz="1200" dirty="0"/>
              <a:t> for </a:t>
            </a:r>
            <a:r>
              <a:rPr lang="en-US" sz="1200" dirty="0" err="1"/>
              <a:t>eksemep</a:t>
            </a:r>
            <a:r>
              <a:rPr lang="en-US" sz="1200" dirty="0"/>
              <a:t> å </a:t>
            </a:r>
            <a:r>
              <a:rPr lang="en-US" sz="1200" dirty="0" err="1"/>
              <a:t>lettere</a:t>
            </a:r>
            <a:r>
              <a:rPr lang="en-US" sz="1200" dirty="0"/>
              <a:t> </a:t>
            </a:r>
            <a:r>
              <a:rPr lang="en-US" sz="1200" dirty="0" err="1"/>
              <a:t>beregne</a:t>
            </a:r>
            <a:r>
              <a:rPr lang="en-US" sz="1200" dirty="0"/>
              <a:t> </a:t>
            </a:r>
            <a:r>
              <a:rPr lang="en-US" sz="1200" dirty="0" err="1"/>
              <a:t>kvalitets</a:t>
            </a:r>
            <a:r>
              <a:rPr lang="en-US" sz="1200" dirty="0"/>
              <a:t> </a:t>
            </a:r>
            <a:r>
              <a:rPr lang="en-US" sz="1200" dirty="0" err="1"/>
              <a:t>indikatorer</a:t>
            </a:r>
            <a:r>
              <a:rPr lang="en-US" sz="1200" dirty="0"/>
              <a:t> </a:t>
            </a:r>
            <a:r>
              <a:rPr lang="en-US" sz="1200" dirty="0" err="1"/>
              <a:t>og</a:t>
            </a:r>
            <a:r>
              <a:rPr lang="en-US" sz="1200" dirty="0"/>
              <a:t> </a:t>
            </a:r>
            <a:r>
              <a:rPr lang="en-US" sz="1200" dirty="0" err="1"/>
              <a:t>kontrollere</a:t>
            </a:r>
            <a:r>
              <a:rPr lang="en-US" sz="1200" dirty="0"/>
              <a:t> </a:t>
            </a:r>
            <a:r>
              <a:rPr lang="en-US" sz="1200" dirty="0" err="1"/>
              <a:t>imputerings</a:t>
            </a:r>
            <a:r>
              <a:rPr lang="en-US" sz="1200" dirty="0"/>
              <a:t> prosses. </a:t>
            </a:r>
          </a:p>
        </p:txBody>
      </p:sp>
      <p:sp>
        <p:nvSpPr>
          <p:cNvPr id="4" name="Slide Number Placeholder 3"/>
          <p:cNvSpPr>
            <a:spLocks noGrp="1"/>
          </p:cNvSpPr>
          <p:nvPr>
            <p:ph type="sldNum" sz="quarter" idx="5"/>
          </p:nvPr>
        </p:nvSpPr>
        <p:spPr/>
        <p:txBody>
          <a:bodyPr/>
          <a:lstStyle/>
          <a:p>
            <a:fld id="{0B009E76-A25C-4CE1-9AB7-25A49AA45B9E}" type="slidenum">
              <a:rPr lang="nb-NO" smtClean="0"/>
              <a:t>11</a:t>
            </a:fld>
            <a:endParaRPr lang="nb-NO"/>
          </a:p>
        </p:txBody>
      </p:sp>
    </p:spTree>
    <p:extLst>
      <p:ext uri="{BB962C8B-B14F-4D97-AF65-F5344CB8AC3E}">
        <p14:creationId xmlns:p14="http://schemas.microsoft.com/office/powerpoint/2010/main" val="2428341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I Arbeidet veiet til Kvalitets indikatorer for </a:t>
            </a:r>
            <a:r>
              <a:rPr lang="nb-NO" dirty="0" err="1"/>
              <a:t>Generic</a:t>
            </a:r>
            <a:r>
              <a:rPr lang="nb-NO" dirty="0"/>
              <a:t> </a:t>
            </a:r>
            <a:r>
              <a:rPr lang="nb-NO" dirty="0" err="1"/>
              <a:t>Statistic</a:t>
            </a:r>
            <a:r>
              <a:rPr lang="nb-NO" dirty="0"/>
              <a:t> Business </a:t>
            </a:r>
            <a:r>
              <a:rPr lang="nb-NO" dirty="0" err="1"/>
              <a:t>Process</a:t>
            </a:r>
            <a:r>
              <a:rPr lang="nb-NO" dirty="0"/>
              <a:t> Model (GCBPM), foreslår </a:t>
            </a:r>
            <a:r>
              <a:rPr lang="nb-NO" dirty="0" err="1"/>
              <a:t>fofatere</a:t>
            </a:r>
            <a:r>
              <a:rPr lang="nb-NO" dirty="0"/>
              <a:t> å se på disse indikatorer. </a:t>
            </a:r>
            <a:br>
              <a:rPr lang="nb-NO" dirty="0"/>
            </a:br>
            <a:r>
              <a:rPr lang="nb-NO" dirty="0" err="1"/>
              <a:t>Imputerings</a:t>
            </a:r>
            <a:r>
              <a:rPr lang="nb-NO" dirty="0"/>
              <a:t> rate viser forhold mellom antall erstattede verdier og totalt antall verdier for </a:t>
            </a:r>
            <a:r>
              <a:rPr lang="nb-NO" dirty="0" err="1"/>
              <a:t>git</a:t>
            </a:r>
            <a:r>
              <a:rPr lang="nb-NO" dirty="0"/>
              <a:t> variabel. Den kan være både vektet og uvektet. Med </a:t>
            </a:r>
            <a:r>
              <a:rPr lang="nb-NO" dirty="0" err="1"/>
              <a:t>uvekted</a:t>
            </a:r>
            <a:r>
              <a:rPr lang="nb-NO" dirty="0"/>
              <a:t> ser vi på rate for antall av </a:t>
            </a:r>
            <a:r>
              <a:rPr lang="nb-NO" dirty="0" err="1"/>
              <a:t>erstatede</a:t>
            </a:r>
            <a:r>
              <a:rPr lang="nb-NO" dirty="0"/>
              <a:t> verdier, mens med </a:t>
            </a:r>
            <a:r>
              <a:rPr lang="nb-NO" dirty="0" err="1"/>
              <a:t>vekted</a:t>
            </a:r>
            <a:r>
              <a:rPr lang="nb-NO" dirty="0"/>
              <a:t> for rate for </a:t>
            </a:r>
            <a:r>
              <a:rPr lang="nb-NO" dirty="0" err="1"/>
              <a:t>verdie</a:t>
            </a:r>
            <a:r>
              <a:rPr lang="nb-NO" dirty="0"/>
              <a:t>.</a:t>
            </a:r>
            <a:br>
              <a:rPr lang="nb-NO" dirty="0"/>
            </a:br>
            <a:r>
              <a:rPr lang="nb-NO" dirty="0"/>
              <a:t>Uvektet kan hjelpe å identifisere </a:t>
            </a:r>
            <a:r>
              <a:rPr lang="nb-NO" dirty="0" err="1"/>
              <a:t>probleme</a:t>
            </a:r>
            <a:r>
              <a:rPr lang="nb-NO" dirty="0"/>
              <a:t> steder: hvis noe variabel ble for mye revidert, var muligens spørsmål i undersøkelsen dårlig formulert, eller valideringen var ikke bra. Vektet viser bidrag av </a:t>
            </a:r>
            <a:r>
              <a:rPr lang="nb-NO" dirty="0" err="1"/>
              <a:t>imputerte</a:t>
            </a:r>
            <a:r>
              <a:rPr lang="nb-NO" dirty="0"/>
              <a:t> verdien til estimat som er </a:t>
            </a:r>
            <a:r>
              <a:rPr lang="nb-NO" dirty="0" err="1"/>
              <a:t>meninsfull</a:t>
            </a:r>
            <a:r>
              <a:rPr lang="nb-NO" dirty="0"/>
              <a:t> å se på </a:t>
            </a:r>
            <a:r>
              <a:rPr lang="nb-NO" dirty="0" err="1"/>
              <a:t>npr</a:t>
            </a:r>
            <a:r>
              <a:rPr lang="nb-NO" dirty="0"/>
              <a:t> vi estimerer totalt eller gjennomsnittverdi.</a:t>
            </a:r>
            <a:br>
              <a:rPr lang="nb-NO" dirty="0"/>
            </a:br>
            <a:r>
              <a:rPr lang="nb-NO" dirty="0"/>
              <a:t>Om andre indikatorer les mer under lenker.</a:t>
            </a:r>
          </a:p>
        </p:txBody>
      </p:sp>
      <p:sp>
        <p:nvSpPr>
          <p:cNvPr id="4" name="Slide Number Placeholder 3"/>
          <p:cNvSpPr>
            <a:spLocks noGrp="1"/>
          </p:cNvSpPr>
          <p:nvPr>
            <p:ph type="sldNum" sz="quarter" idx="5"/>
          </p:nvPr>
        </p:nvSpPr>
        <p:spPr/>
        <p:txBody>
          <a:bodyPr/>
          <a:lstStyle/>
          <a:p>
            <a:fld id="{0B009E76-A25C-4CE1-9AB7-25A49AA45B9E}" type="slidenum">
              <a:rPr lang="nb-NO" smtClean="0"/>
              <a:t>12</a:t>
            </a:fld>
            <a:endParaRPr lang="nb-NO"/>
          </a:p>
        </p:txBody>
      </p:sp>
    </p:spTree>
    <p:extLst>
      <p:ext uri="{BB962C8B-B14F-4D97-AF65-F5344CB8AC3E}">
        <p14:creationId xmlns:p14="http://schemas.microsoft.com/office/powerpoint/2010/main" val="1294524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dirty="0"/>
              <a:t>MCAR: </a:t>
            </a:r>
            <a:r>
              <a:rPr lang="nb-NO" dirty="0"/>
              <a:t>En postbud har tilfeldig savnet brevet med svarene for undersøkelse fra en respondent. Skjer helt tilfeldig: avhenger ikke av region, eller kjønn, osv. MCAR er brukt når svar-frafall kan ignoreres. Hvis enkelt tilfeldig utvalg av størrelse n ble trukket, da under MCAR respondentene blir enkelt tilfeldig utvalg av vårt opprinnelige utvalget. Da gjennomsnitt av utvalget av respondenter, blir omtrent </a:t>
            </a:r>
            <a:r>
              <a:rPr lang="nb-NO" dirty="0" err="1"/>
              <a:t>uskjevt</a:t>
            </a:r>
            <a:r>
              <a:rPr lang="nb-NO" dirty="0"/>
              <a:t> for gjennomsnitt av populasjonen.</a:t>
            </a:r>
          </a:p>
          <a:p>
            <a:r>
              <a:rPr lang="nb-NO" b="1" dirty="0"/>
              <a:t>MAR: </a:t>
            </a:r>
            <a:r>
              <a:rPr lang="nb-NO" dirty="0"/>
              <a:t>Vi kan modellere </a:t>
            </a:r>
            <a:r>
              <a:rPr lang="nb-NO" dirty="0" err="1"/>
              <a:t>y_i</a:t>
            </a:r>
            <a:r>
              <a:rPr lang="nb-NO" dirty="0"/>
              <a:t> siden </a:t>
            </a:r>
            <a:r>
              <a:rPr lang="nb-NO" dirty="0" err="1"/>
              <a:t>x_i</a:t>
            </a:r>
            <a:r>
              <a:rPr lang="nb-NO" dirty="0"/>
              <a:t> er kjent. </a:t>
            </a:r>
          </a:p>
          <a:p>
            <a:r>
              <a:rPr lang="nb-NO" b="1" dirty="0"/>
              <a:t>NMAR</a:t>
            </a:r>
            <a:r>
              <a:rPr lang="nb-NO" dirty="0"/>
              <a:t>: </a:t>
            </a:r>
            <a:r>
              <a:rPr lang="nb-NO" dirty="0" err="1"/>
              <a:t>Fobruk</a:t>
            </a:r>
            <a:r>
              <a:rPr lang="nb-NO" dirty="0"/>
              <a:t> undersøkelsen kan vi få mindre rapportering om kjøp av alkohol fordi man kan være ikke så villig å vise at han eller hun trikker mye. Eller undersøkelsen om </a:t>
            </a:r>
            <a:r>
              <a:rPr lang="nb-NO" dirty="0" err="1"/>
              <a:t>krimminaliseringsoffer</a:t>
            </a:r>
            <a:r>
              <a:rPr lang="nb-NO" dirty="0"/>
              <a:t> der de som er faktis </a:t>
            </a:r>
            <a:r>
              <a:rPr lang="nb-NO" dirty="0" err="1"/>
              <a:t>offere</a:t>
            </a:r>
            <a:r>
              <a:rPr lang="nb-NO" dirty="0"/>
              <a:t> er mindre villige til å svare at et sånt </a:t>
            </a:r>
            <a:r>
              <a:rPr lang="nb-NO" dirty="0" err="1"/>
              <a:t>opplsevelse</a:t>
            </a:r>
            <a:r>
              <a:rPr lang="nb-NO" dirty="0"/>
              <a:t> </a:t>
            </a:r>
            <a:r>
              <a:rPr lang="nb-NO" dirty="0" err="1"/>
              <a:t>sjedde</a:t>
            </a:r>
            <a:r>
              <a:rPr lang="nb-NO" dirty="0"/>
              <a:t> med dem i livet. </a:t>
            </a:r>
          </a:p>
          <a:p>
            <a:endParaRPr lang="nb-NO" dirty="0"/>
          </a:p>
          <a:p>
            <a:r>
              <a:rPr lang="nb-NO" dirty="0" err="1"/>
              <a:t>Sannsyblighet</a:t>
            </a:r>
            <a:r>
              <a:rPr lang="nb-NO" dirty="0"/>
              <a:t> av svar er nyttig å tenkte om i forhold til </a:t>
            </a:r>
            <a:r>
              <a:rPr lang="nb-NO" dirty="0" err="1"/>
              <a:t>typeav</a:t>
            </a:r>
            <a:r>
              <a:rPr lang="nb-NO" dirty="0"/>
              <a:t> nonrespons, men i </a:t>
            </a:r>
            <a:r>
              <a:rPr lang="nb-NO" dirty="0" err="1"/>
              <a:t>praktis</a:t>
            </a:r>
            <a:r>
              <a:rPr lang="nb-NO" dirty="0"/>
              <a:t> er de ukjent. Vi kan noen ganger skille mellom MAR og MCAR ved å predikere </a:t>
            </a:r>
            <a:r>
              <a:rPr lang="nb-NO" dirty="0" err="1"/>
              <a:t>observed</a:t>
            </a:r>
            <a:r>
              <a:rPr lang="nb-NO" dirty="0"/>
              <a:t> </a:t>
            </a:r>
            <a:r>
              <a:rPr lang="nb-NO" dirty="0" err="1"/>
              <a:t>probabilities</a:t>
            </a:r>
            <a:r>
              <a:rPr lang="nb-NO" dirty="0"/>
              <a:t> </a:t>
            </a:r>
            <a:r>
              <a:rPr lang="nb-NO" dirty="0" err="1"/>
              <a:t>of</a:t>
            </a:r>
            <a:r>
              <a:rPr lang="nb-NO" dirty="0"/>
              <a:t> </a:t>
            </a:r>
            <a:r>
              <a:rPr lang="nb-NO" dirty="0" err="1"/>
              <a:t>response</a:t>
            </a:r>
            <a:r>
              <a:rPr lang="nb-NO" dirty="0"/>
              <a:t> for </a:t>
            </a:r>
            <a:r>
              <a:rPr lang="nb-NO" dirty="0" err="1"/>
              <a:t>subgroups</a:t>
            </a:r>
            <a:r>
              <a:rPr lang="nb-NO" dirty="0"/>
              <a:t>. </a:t>
            </a:r>
          </a:p>
        </p:txBody>
      </p:sp>
      <p:sp>
        <p:nvSpPr>
          <p:cNvPr id="4" name="Slide Number Placeholder 3"/>
          <p:cNvSpPr>
            <a:spLocks noGrp="1"/>
          </p:cNvSpPr>
          <p:nvPr>
            <p:ph type="sldNum" sz="quarter" idx="5"/>
          </p:nvPr>
        </p:nvSpPr>
        <p:spPr/>
        <p:txBody>
          <a:bodyPr/>
          <a:lstStyle/>
          <a:p>
            <a:fld id="{0B009E76-A25C-4CE1-9AB7-25A49AA45B9E}" type="slidenum">
              <a:rPr lang="nb-NO" smtClean="0"/>
              <a:t>13</a:t>
            </a:fld>
            <a:endParaRPr lang="nb-NO"/>
          </a:p>
        </p:txBody>
      </p:sp>
    </p:spTree>
    <p:extLst>
      <p:ext uri="{BB962C8B-B14F-4D97-AF65-F5344CB8AC3E}">
        <p14:creationId xmlns:p14="http://schemas.microsoft.com/office/powerpoint/2010/main" val="302141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Eksempel</a:t>
            </a:r>
            <a:r>
              <a:rPr lang="en-US" dirty="0"/>
              <a:t>: semi-</a:t>
            </a:r>
            <a:r>
              <a:rPr lang="en-US" dirty="0" err="1"/>
              <a:t>automatisert</a:t>
            </a:r>
            <a:r>
              <a:rPr lang="en-US" dirty="0"/>
              <a:t> </a:t>
            </a:r>
            <a:r>
              <a:rPr lang="en-US" dirty="0" err="1"/>
              <a:t>i</a:t>
            </a:r>
            <a:r>
              <a:rPr lang="en-US" dirty="0"/>
              <a:t> </a:t>
            </a:r>
            <a:r>
              <a:rPr lang="en-US" dirty="0" err="1"/>
              <a:t>Landbrukstellingen</a:t>
            </a:r>
            <a:r>
              <a:rPr lang="en-US" dirty="0"/>
              <a:t>. </a:t>
            </a:r>
          </a:p>
          <a:p>
            <a:endParaRPr lang="en-US" dirty="0"/>
          </a:p>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14</a:t>
            </a:fld>
            <a:endParaRPr lang="nb-NO"/>
          </a:p>
        </p:txBody>
      </p:sp>
    </p:spTree>
    <p:extLst>
      <p:ext uri="{BB962C8B-B14F-4D97-AF65-F5344CB8AC3E}">
        <p14:creationId xmlns:p14="http://schemas.microsoft.com/office/powerpoint/2010/main" val="769715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tellysbilde">
    <p:spTree>
      <p:nvGrpSpPr>
        <p:cNvPr id="1" name=""/>
        <p:cNvGrpSpPr/>
        <p:nvPr/>
      </p:nvGrpSpPr>
      <p:grpSpPr>
        <a:xfrm>
          <a:off x="0" y="0"/>
          <a:ext cx="0" cy="0"/>
          <a:chOff x="0" y="0"/>
          <a:chExt cx="0" cy="0"/>
        </a:xfrm>
      </p:grpSpPr>
      <p:pic>
        <p:nvPicPr>
          <p:cNvPr id="5" name="Bilde 4" descr="Et bilde som inneholder skjermbilde&#10;&#10;Beskrivelse som er generert med svært høy visshet">
            <a:extLst>
              <a:ext uri="{FF2B5EF4-FFF2-40B4-BE49-F238E27FC236}">
                <a16:creationId xmlns:a16="http://schemas.microsoft.com/office/drawing/2014/main" id="{47F2A11D-5491-478B-9E74-10A8C407A8E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0"/>
            <a:ext cx="12192000" cy="6857900"/>
          </a:xfrm>
          <a:prstGeom prst="rect">
            <a:avLst/>
          </a:prstGeom>
        </p:spPr>
      </p:pic>
      <p:sp>
        <p:nvSpPr>
          <p:cNvPr id="2" name="Title 1"/>
          <p:cNvSpPr>
            <a:spLocks noGrp="1"/>
          </p:cNvSpPr>
          <p:nvPr>
            <p:ph type="ctrTitle"/>
          </p:nvPr>
        </p:nvSpPr>
        <p:spPr>
          <a:xfrm>
            <a:off x="1400991" y="2722288"/>
            <a:ext cx="9390018" cy="1015791"/>
          </a:xfrm>
          <a:ln>
            <a:noFill/>
          </a:ln>
        </p:spPr>
        <p:txBody>
          <a:bodyPr anchor="b"/>
          <a:lstStyle>
            <a:lvl1pPr algn="ctr">
              <a:lnSpc>
                <a:spcPct val="100000"/>
              </a:lnSpc>
              <a:defRPr lang="nb-NO" sz="6001" b="1" i="0" u="none" strike="noStrike" baseline="0" smtClean="0">
                <a:latin typeface="Roboto Condensed" panose="02000000000000000000" pitchFamily="2" charset="0"/>
                <a:ea typeface="Roboto Condensed" panose="02000000000000000000" pitchFamily="2" charset="0"/>
              </a:defRPr>
            </a:lvl1pPr>
          </a:lstStyle>
          <a:p>
            <a:r>
              <a:rPr lang="en-US" noProof="0"/>
              <a:t>Click to edit Master title style</a:t>
            </a:r>
            <a:endParaRPr lang="nb-NO" noProof="0" dirty="0"/>
          </a:p>
        </p:txBody>
      </p:sp>
      <p:sp>
        <p:nvSpPr>
          <p:cNvPr id="3" name="Subtitle 2"/>
          <p:cNvSpPr>
            <a:spLocks noGrp="1"/>
          </p:cNvSpPr>
          <p:nvPr>
            <p:ph type="subTitle" idx="1" hasCustomPrompt="1"/>
          </p:nvPr>
        </p:nvSpPr>
        <p:spPr>
          <a:xfrm>
            <a:off x="1400991" y="3909549"/>
            <a:ext cx="9390018" cy="401648"/>
          </a:xfrm>
        </p:spPr>
        <p:txBody>
          <a:bodyPr>
            <a:spAutoFit/>
          </a:bodyPr>
          <a:lstStyle>
            <a:lvl1pPr marL="0" indent="0" algn="ctr">
              <a:buNone/>
              <a:defRPr sz="1500" cap="all" spc="75" baseline="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UNDERTITTEL SKAL INN HER</a:t>
            </a:r>
          </a:p>
        </p:txBody>
      </p:sp>
      <p:pic>
        <p:nvPicPr>
          <p:cNvPr id="7" name="Bilde 6">
            <a:extLst>
              <a:ext uri="{FF2B5EF4-FFF2-40B4-BE49-F238E27FC236}">
                <a16:creationId xmlns:a16="http://schemas.microsoft.com/office/drawing/2014/main" id="{5524F468-AFDE-4FA7-A336-BF521DA62E0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321606" cy="1886934"/>
          </a:xfrm>
          <a:prstGeom prst="rect">
            <a:avLst/>
          </a:prstGeom>
        </p:spPr>
      </p:pic>
    </p:spTree>
    <p:extLst>
      <p:ext uri="{BB962C8B-B14F-4D97-AF65-F5344CB8AC3E}">
        <p14:creationId xmlns:p14="http://schemas.microsoft.com/office/powerpoint/2010/main" val="4170780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e (stort)">
    <p:spTree>
      <p:nvGrpSpPr>
        <p:cNvPr id="1" name=""/>
        <p:cNvGrpSpPr/>
        <p:nvPr/>
      </p:nvGrpSpPr>
      <p:grpSpPr>
        <a:xfrm>
          <a:off x="0" y="0"/>
          <a:ext cx="0" cy="0"/>
          <a:chOff x="0" y="0"/>
          <a:chExt cx="0" cy="0"/>
        </a:xfrm>
      </p:grpSpPr>
      <p:sp>
        <p:nvSpPr>
          <p:cNvPr id="10" name="Plassholder for bilde 5">
            <a:extLst>
              <a:ext uri="{FF2B5EF4-FFF2-40B4-BE49-F238E27FC236}">
                <a16:creationId xmlns:a16="http://schemas.microsoft.com/office/drawing/2014/main" id="{9C0BB095-47FF-4294-9915-4ED142AC0371}"/>
              </a:ext>
            </a:extLst>
          </p:cNvPr>
          <p:cNvSpPr>
            <a:spLocks noGrp="1"/>
          </p:cNvSpPr>
          <p:nvPr>
            <p:ph type="pic" sz="quarter" idx="12"/>
          </p:nvPr>
        </p:nvSpPr>
        <p:spPr>
          <a:xfrm>
            <a:off x="657154" y="619504"/>
            <a:ext cx="10903891" cy="5293824"/>
          </a:xfrm>
          <a:solidFill>
            <a:schemeClr val="bg1">
              <a:lumMod val="85000"/>
            </a:schemeClr>
          </a:solidFill>
        </p:spPr>
        <p:txBody>
          <a:bodyPr/>
          <a:lstStyle/>
          <a:p>
            <a:r>
              <a:rPr lang="en-US"/>
              <a:t>Click icon to add picture</a:t>
            </a:r>
            <a:endParaRPr lang="nb-NO" dirty="0"/>
          </a:p>
        </p:txBody>
      </p:sp>
      <p:sp>
        <p:nvSpPr>
          <p:cNvPr id="7" name="Plassholder for tekst 6">
            <a:extLst>
              <a:ext uri="{FF2B5EF4-FFF2-40B4-BE49-F238E27FC236}">
                <a16:creationId xmlns:a16="http://schemas.microsoft.com/office/drawing/2014/main" id="{09D88CB4-C128-4C0D-85AC-05363983D89D}"/>
              </a:ext>
            </a:extLst>
          </p:cNvPr>
          <p:cNvSpPr>
            <a:spLocks noGrp="1"/>
          </p:cNvSpPr>
          <p:nvPr>
            <p:ph type="body" sz="quarter" idx="13" hasCustomPrompt="1"/>
          </p:nvPr>
        </p:nvSpPr>
        <p:spPr>
          <a:xfrm>
            <a:off x="600153" y="6349153"/>
            <a:ext cx="7230416" cy="298543"/>
          </a:xfrm>
        </p:spPr>
        <p:txBody>
          <a:bodyPr>
            <a:spAutoFit/>
          </a:bodyPr>
          <a:lstStyle>
            <a:lvl1pPr marL="0" indent="0">
              <a:buNone/>
              <a:defRPr sz="1000" spc="50" baseline="0">
                <a:latin typeface="+mn-lt"/>
              </a:defRPr>
            </a:lvl1pPr>
          </a:lstStyle>
          <a:p>
            <a:pPr lvl="0"/>
            <a:r>
              <a:rPr lang="nb-NO" dirty="0"/>
              <a:t>Fotokreditering</a:t>
            </a:r>
          </a:p>
        </p:txBody>
      </p:sp>
      <p:sp>
        <p:nvSpPr>
          <p:cNvPr id="3" name="Plassholder for tekst 2">
            <a:extLst>
              <a:ext uri="{FF2B5EF4-FFF2-40B4-BE49-F238E27FC236}">
                <a16:creationId xmlns:a16="http://schemas.microsoft.com/office/drawing/2014/main" id="{BFD3FCA3-4503-49E6-83F2-4DF49013A49B}"/>
              </a:ext>
            </a:extLst>
          </p:cNvPr>
          <p:cNvSpPr>
            <a:spLocks noGrp="1"/>
          </p:cNvSpPr>
          <p:nvPr>
            <p:ph type="body" sz="quarter" idx="14"/>
          </p:nvPr>
        </p:nvSpPr>
        <p:spPr>
          <a:xfrm>
            <a:off x="988991" y="3781605"/>
            <a:ext cx="4856516" cy="1816654"/>
          </a:xfrm>
          <a:solidFill>
            <a:schemeClr val="bg1">
              <a:alpha val="90000"/>
            </a:schemeClr>
          </a:solidFill>
        </p:spPr>
        <p:txBody>
          <a:bodyPr lIns="648000" rIns="648000" anchor="ctr" anchorCtr="0"/>
          <a:lstStyle>
            <a:lvl1pPr marL="0" indent="0" algn="ctr">
              <a:buNone/>
              <a:defRPr/>
            </a:lvl1pPr>
          </a:lstStyle>
          <a:p>
            <a:pPr lvl="0"/>
            <a:r>
              <a:rPr lang="en-US"/>
              <a:t>Edit Master text styles</a:t>
            </a:r>
          </a:p>
        </p:txBody>
      </p:sp>
    </p:spTree>
    <p:extLst>
      <p:ext uri="{BB962C8B-B14F-4D97-AF65-F5344CB8AC3E}">
        <p14:creationId xmlns:p14="http://schemas.microsoft.com/office/powerpoint/2010/main" val="1592550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69399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7465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nb-NO"/>
              <a:t>Agenda</a:t>
            </a:r>
            <a:endParaRPr lang="en-US" dirty="0"/>
          </a:p>
        </p:txBody>
      </p:sp>
      <p:sp>
        <p:nvSpPr>
          <p:cNvPr id="8" name="Content Placeholder 2">
            <a:extLst>
              <a:ext uri="{FF2B5EF4-FFF2-40B4-BE49-F238E27FC236}">
                <a16:creationId xmlns:a16="http://schemas.microsoft.com/office/drawing/2014/main" id="{771B50D6-0810-4E43-928C-534B46A7A4EC}"/>
              </a:ext>
            </a:extLst>
          </p:cNvPr>
          <p:cNvSpPr>
            <a:spLocks noGrp="1"/>
          </p:cNvSpPr>
          <p:nvPr>
            <p:ph sz="quarter" idx="11" hasCustomPrompt="1"/>
          </p:nvPr>
        </p:nvSpPr>
        <p:spPr>
          <a:xfrm>
            <a:off x="1219359" y="1862176"/>
            <a:ext cx="9651619" cy="3978862"/>
          </a:xfrm>
          <a:prstGeom prst="rect">
            <a:avLst/>
          </a:prstGeom>
        </p:spPr>
        <p:txBody>
          <a:bodyPr lIns="91440" tIns="45720" rIns="91440" bIns="45720"/>
          <a:lstStyle>
            <a:lvl1pPr marL="0" marR="0" indent="0" algn="l" defTabSz="914446" rtl="0" eaLnBrk="1" fontAlgn="auto" latinLnBrk="0" hangingPunct="1">
              <a:lnSpc>
                <a:spcPct val="150000"/>
              </a:lnSpc>
              <a:spcBef>
                <a:spcPts val="0"/>
              </a:spcBef>
              <a:spcAft>
                <a:spcPts val="900"/>
              </a:spcAft>
              <a:buClrTx/>
              <a:buSzTx/>
              <a:buFontTx/>
              <a:buNone/>
              <a:tabLst/>
              <a:defRPr/>
            </a:lvl1pPr>
          </a:lstStyle>
          <a:p>
            <a:pPr lvl="0"/>
            <a:r>
              <a:rPr lang="nb-NO" noProof="0"/>
              <a:t>Punkt én på agendaen i korte trekk</a:t>
            </a:r>
          </a:p>
          <a:p>
            <a:pPr lvl="0"/>
            <a:r>
              <a:rPr lang="nb-NO" noProof="0"/>
              <a:t>Punkt to på agendaen i korte trekk</a:t>
            </a:r>
          </a:p>
          <a:p>
            <a:pPr marL="0" marR="0" lvl="0" indent="0" algn="l" defTabSz="914446" rtl="0" eaLnBrk="1" fontAlgn="auto" latinLnBrk="0" hangingPunct="1">
              <a:lnSpc>
                <a:spcPct val="150000"/>
              </a:lnSpc>
              <a:spcBef>
                <a:spcPts val="0"/>
              </a:spcBef>
              <a:spcAft>
                <a:spcPts val="900"/>
              </a:spcAft>
              <a:buClrTx/>
              <a:buSzTx/>
              <a:buFontTx/>
              <a:buNone/>
              <a:tabLst/>
              <a:defRPr/>
            </a:pPr>
            <a:r>
              <a:rPr lang="nb-NO" noProof="0"/>
              <a:t>Punkt tre på agendaen i korte trekk</a:t>
            </a:r>
          </a:p>
          <a:p>
            <a:pPr marL="0" marR="0" lvl="0" indent="0" algn="l" defTabSz="914446" rtl="0" eaLnBrk="1" fontAlgn="auto" latinLnBrk="0" hangingPunct="1">
              <a:lnSpc>
                <a:spcPct val="150000"/>
              </a:lnSpc>
              <a:spcBef>
                <a:spcPts val="0"/>
              </a:spcBef>
              <a:spcAft>
                <a:spcPts val="900"/>
              </a:spcAft>
              <a:buClrTx/>
              <a:buSzTx/>
              <a:buFontTx/>
              <a:buNone/>
              <a:tabLst/>
              <a:defRPr/>
            </a:pPr>
            <a:r>
              <a:rPr lang="nb-NO" noProof="0"/>
              <a:t>Punkt fire på agendaen i korte trekk</a:t>
            </a:r>
          </a:p>
          <a:p>
            <a:pPr marL="0" marR="0" lvl="0" indent="0" algn="l" defTabSz="914446" rtl="0" eaLnBrk="1" fontAlgn="auto" latinLnBrk="0" hangingPunct="1">
              <a:lnSpc>
                <a:spcPct val="150000"/>
              </a:lnSpc>
              <a:spcBef>
                <a:spcPts val="0"/>
              </a:spcBef>
              <a:spcAft>
                <a:spcPts val="900"/>
              </a:spcAft>
              <a:buClrTx/>
              <a:buSzTx/>
              <a:buFontTx/>
              <a:buNone/>
              <a:tabLst/>
              <a:defRPr/>
            </a:pPr>
            <a:r>
              <a:rPr lang="nb-NO" noProof="0"/>
              <a:t>Punkt fem på agendaen i korte trekk</a:t>
            </a:r>
          </a:p>
          <a:p>
            <a:pPr marL="0" marR="0" lvl="0" indent="0" algn="l" defTabSz="914446" rtl="0" eaLnBrk="1" fontAlgn="auto" latinLnBrk="0" hangingPunct="1">
              <a:lnSpc>
                <a:spcPct val="150000"/>
              </a:lnSpc>
              <a:spcBef>
                <a:spcPts val="0"/>
              </a:spcBef>
              <a:spcAft>
                <a:spcPts val="900"/>
              </a:spcAft>
              <a:buClrTx/>
              <a:buSzTx/>
              <a:buFontTx/>
              <a:buNone/>
              <a:tabLst/>
              <a:defRPr/>
            </a:pPr>
            <a:r>
              <a:rPr lang="nb-NO" noProof="0"/>
              <a:t>Punkt seks på agendaen i korte trekk</a:t>
            </a:r>
          </a:p>
          <a:p>
            <a:pPr lvl="0"/>
            <a:endParaRPr lang="nb-NO" noProof="0"/>
          </a:p>
        </p:txBody>
      </p:sp>
      <p:cxnSp>
        <p:nvCxnSpPr>
          <p:cNvPr id="10" name="Rett linje 9">
            <a:extLst>
              <a:ext uri="{FF2B5EF4-FFF2-40B4-BE49-F238E27FC236}">
                <a16:creationId xmlns:a16="http://schemas.microsoft.com/office/drawing/2014/main" id="{7E2593EF-F9EB-40ED-942A-4879FA78B594}"/>
              </a:ext>
            </a:extLst>
          </p:cNvPr>
          <p:cNvCxnSpPr/>
          <p:nvPr userDrawn="1"/>
        </p:nvCxnSpPr>
        <p:spPr>
          <a:xfrm>
            <a:off x="1219359" y="2478704"/>
            <a:ext cx="9651619" cy="0"/>
          </a:xfrm>
          <a:prstGeom prst="line">
            <a:avLst/>
          </a:prstGeom>
          <a:ln w="6350">
            <a:solidFill>
              <a:srgbClr val="5B7F82"/>
            </a:solidFill>
          </a:ln>
        </p:spPr>
        <p:style>
          <a:lnRef idx="1">
            <a:schemeClr val="dk1"/>
          </a:lnRef>
          <a:fillRef idx="0">
            <a:schemeClr val="dk1"/>
          </a:fillRef>
          <a:effectRef idx="0">
            <a:schemeClr val="dk1"/>
          </a:effectRef>
          <a:fontRef idx="minor">
            <a:schemeClr val="tx1"/>
          </a:fontRef>
        </p:style>
      </p:cxnSp>
      <p:cxnSp>
        <p:nvCxnSpPr>
          <p:cNvPr id="11" name="Rett linje 10">
            <a:extLst>
              <a:ext uri="{FF2B5EF4-FFF2-40B4-BE49-F238E27FC236}">
                <a16:creationId xmlns:a16="http://schemas.microsoft.com/office/drawing/2014/main" id="{96CA0932-605B-4E71-B8D3-C72AAAA4A91A}"/>
              </a:ext>
            </a:extLst>
          </p:cNvPr>
          <p:cNvCxnSpPr/>
          <p:nvPr userDrawn="1"/>
        </p:nvCxnSpPr>
        <p:spPr>
          <a:xfrm>
            <a:off x="1219359" y="5253391"/>
            <a:ext cx="9651619" cy="0"/>
          </a:xfrm>
          <a:prstGeom prst="line">
            <a:avLst/>
          </a:prstGeom>
          <a:ln w="6350">
            <a:solidFill>
              <a:srgbClr val="5B7F82"/>
            </a:solidFill>
          </a:ln>
        </p:spPr>
        <p:style>
          <a:lnRef idx="1">
            <a:schemeClr val="dk1"/>
          </a:lnRef>
          <a:fillRef idx="0">
            <a:schemeClr val="dk1"/>
          </a:fillRef>
          <a:effectRef idx="0">
            <a:schemeClr val="dk1"/>
          </a:effectRef>
          <a:fontRef idx="minor">
            <a:schemeClr val="tx1"/>
          </a:fontRef>
        </p:style>
      </p:cxnSp>
      <p:cxnSp>
        <p:nvCxnSpPr>
          <p:cNvPr id="12" name="Rett linje 11">
            <a:extLst>
              <a:ext uri="{FF2B5EF4-FFF2-40B4-BE49-F238E27FC236}">
                <a16:creationId xmlns:a16="http://schemas.microsoft.com/office/drawing/2014/main" id="{2DF21B92-9FD0-4B71-ACA2-7C1925BD0C2C}"/>
              </a:ext>
            </a:extLst>
          </p:cNvPr>
          <p:cNvCxnSpPr/>
          <p:nvPr userDrawn="1"/>
        </p:nvCxnSpPr>
        <p:spPr>
          <a:xfrm>
            <a:off x="1219359" y="3172376"/>
            <a:ext cx="9651619" cy="0"/>
          </a:xfrm>
          <a:prstGeom prst="line">
            <a:avLst/>
          </a:prstGeom>
          <a:ln w="6350">
            <a:solidFill>
              <a:srgbClr val="5B7F82"/>
            </a:solidFill>
          </a:ln>
        </p:spPr>
        <p:style>
          <a:lnRef idx="1">
            <a:schemeClr val="dk1"/>
          </a:lnRef>
          <a:fillRef idx="0">
            <a:schemeClr val="dk1"/>
          </a:fillRef>
          <a:effectRef idx="0">
            <a:schemeClr val="dk1"/>
          </a:effectRef>
          <a:fontRef idx="minor">
            <a:schemeClr val="tx1"/>
          </a:fontRef>
        </p:style>
      </p:cxnSp>
      <p:cxnSp>
        <p:nvCxnSpPr>
          <p:cNvPr id="13" name="Rett linje 12">
            <a:extLst>
              <a:ext uri="{FF2B5EF4-FFF2-40B4-BE49-F238E27FC236}">
                <a16:creationId xmlns:a16="http://schemas.microsoft.com/office/drawing/2014/main" id="{91D61EF0-049D-489F-9607-DBC47717D8D1}"/>
              </a:ext>
            </a:extLst>
          </p:cNvPr>
          <p:cNvCxnSpPr/>
          <p:nvPr userDrawn="1"/>
        </p:nvCxnSpPr>
        <p:spPr>
          <a:xfrm>
            <a:off x="1219359" y="3866048"/>
            <a:ext cx="9651619" cy="0"/>
          </a:xfrm>
          <a:prstGeom prst="line">
            <a:avLst/>
          </a:prstGeom>
          <a:ln w="6350">
            <a:solidFill>
              <a:srgbClr val="5B7F82"/>
            </a:solidFill>
          </a:ln>
        </p:spPr>
        <p:style>
          <a:lnRef idx="1">
            <a:schemeClr val="dk1"/>
          </a:lnRef>
          <a:fillRef idx="0">
            <a:schemeClr val="dk1"/>
          </a:fillRef>
          <a:effectRef idx="0">
            <a:schemeClr val="dk1"/>
          </a:effectRef>
          <a:fontRef idx="minor">
            <a:schemeClr val="tx1"/>
          </a:fontRef>
        </p:style>
      </p:cxnSp>
      <p:cxnSp>
        <p:nvCxnSpPr>
          <p:cNvPr id="14" name="Rett linje 13">
            <a:extLst>
              <a:ext uri="{FF2B5EF4-FFF2-40B4-BE49-F238E27FC236}">
                <a16:creationId xmlns:a16="http://schemas.microsoft.com/office/drawing/2014/main" id="{0C7BCC08-99D7-4973-9AB5-A63BAB7784DB}"/>
              </a:ext>
            </a:extLst>
          </p:cNvPr>
          <p:cNvCxnSpPr/>
          <p:nvPr userDrawn="1"/>
        </p:nvCxnSpPr>
        <p:spPr>
          <a:xfrm>
            <a:off x="1219359" y="4559720"/>
            <a:ext cx="9651619" cy="0"/>
          </a:xfrm>
          <a:prstGeom prst="line">
            <a:avLst/>
          </a:prstGeom>
          <a:ln w="6350">
            <a:solidFill>
              <a:srgbClr val="5B7F8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2913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Presentasjon">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A3732E95-11BD-4ACF-B5AD-A1CC4F0DB8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321606" cy="1886934"/>
          </a:xfrm>
          <a:prstGeom prst="rect">
            <a:avLst/>
          </a:prstGeom>
        </p:spPr>
      </p:pic>
      <p:pic>
        <p:nvPicPr>
          <p:cNvPr id="5" name="Bilde 4">
            <a:extLst>
              <a:ext uri="{FF2B5EF4-FFF2-40B4-BE49-F238E27FC236}">
                <a16:creationId xmlns:a16="http://schemas.microsoft.com/office/drawing/2014/main" id="{A57E41EB-05AD-44D6-997C-D31E1B44F13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86855" y="1883484"/>
            <a:ext cx="7418289" cy="2786200"/>
          </a:xfrm>
          <a:prstGeom prst="rect">
            <a:avLst/>
          </a:prstGeom>
        </p:spPr>
      </p:pic>
    </p:spTree>
    <p:extLst>
      <p:ext uri="{BB962C8B-B14F-4D97-AF65-F5344CB8AC3E}">
        <p14:creationId xmlns:p14="http://schemas.microsoft.com/office/powerpoint/2010/main" val="2330147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vslutning redigerbar">
    <p:bg>
      <p:bgPr>
        <a:solidFill>
          <a:schemeClr val="bg1"/>
        </a:solidFill>
        <a:effectLst/>
      </p:bgPr>
    </p:bg>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410EA91D-3B36-4F01-BD03-074913EC30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2" y="0"/>
            <a:ext cx="12190815" cy="6858000"/>
          </a:xfrm>
          <a:prstGeom prst="rect">
            <a:avLst/>
          </a:prstGeom>
        </p:spPr>
      </p:pic>
      <p:sp>
        <p:nvSpPr>
          <p:cNvPr id="31" name="Title 1"/>
          <p:cNvSpPr>
            <a:spLocks noGrp="1"/>
          </p:cNvSpPr>
          <p:nvPr>
            <p:ph type="ctrTitle" hasCustomPrompt="1"/>
          </p:nvPr>
        </p:nvSpPr>
        <p:spPr>
          <a:xfrm>
            <a:off x="1630018" y="2305881"/>
            <a:ext cx="8984972" cy="1709530"/>
          </a:xfrm>
          <a:ln>
            <a:noFill/>
          </a:ln>
        </p:spPr>
        <p:txBody>
          <a:bodyPr anchor="ctr">
            <a:noAutofit/>
          </a:bodyPr>
          <a:lstStyle>
            <a:lvl1pPr algn="ctr">
              <a:lnSpc>
                <a:spcPct val="100000"/>
              </a:lnSpc>
              <a:defRPr lang="nb-NO" sz="10000" b="1" i="0" u="none" strike="noStrike" baseline="0" smtClean="0">
                <a:latin typeface="Roboto Condensed" panose="02000000000000000000" pitchFamily="2" charset="0"/>
                <a:ea typeface="Roboto Condensed" panose="02000000000000000000" pitchFamily="2" charset="0"/>
              </a:defRPr>
            </a:lvl1pPr>
          </a:lstStyle>
          <a:p>
            <a:r>
              <a:rPr lang="nb-NO" noProof="0" dirty="0"/>
              <a:t>Takk!</a:t>
            </a:r>
          </a:p>
        </p:txBody>
      </p:sp>
    </p:spTree>
    <p:extLst>
      <p:ext uri="{BB962C8B-B14F-4D97-AF65-F5344CB8AC3E}">
        <p14:creationId xmlns:p14="http://schemas.microsoft.com/office/powerpoint/2010/main" val="2359149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3_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endParaRPr lang="nb-NO" dirty="0"/>
          </a:p>
        </p:txBody>
      </p:sp>
      <p:sp>
        <p:nvSpPr>
          <p:cNvPr id="3" name="Plassholder for dato 2"/>
          <p:cNvSpPr>
            <a:spLocks noGrp="1"/>
          </p:cNvSpPr>
          <p:nvPr>
            <p:ph type="dt" sz="half" idx="10"/>
          </p:nvPr>
        </p:nvSpPr>
        <p:spPr/>
        <p:txBody>
          <a:bodyPr/>
          <a:lstStyle/>
          <a:p>
            <a:fld id="{C3AA4A4A-E25C-4CEC-B933-DF125079C6CC}" type="datetimeFigureOut">
              <a:rPr lang="en-US" smtClean="0"/>
              <a:t>4/25/2021</a:t>
            </a:fld>
            <a:endParaRPr lang="en-US"/>
          </a:p>
        </p:txBody>
      </p:sp>
      <p:sp>
        <p:nvSpPr>
          <p:cNvPr id="4" name="Plassholder for bunntekst 3"/>
          <p:cNvSpPr>
            <a:spLocks noGrp="1"/>
          </p:cNvSpPr>
          <p:nvPr>
            <p:ph type="ftr" sz="quarter" idx="11"/>
          </p:nvPr>
        </p:nvSpPr>
        <p:spPr/>
        <p:txBody>
          <a:bodyPr/>
          <a:lstStyle/>
          <a:p>
            <a:endParaRPr lang="en-US"/>
          </a:p>
        </p:txBody>
      </p:sp>
      <p:sp>
        <p:nvSpPr>
          <p:cNvPr id="5" name="Plassholder for lysbildenummer 4"/>
          <p:cNvSpPr>
            <a:spLocks noGrp="1"/>
          </p:cNvSpPr>
          <p:nvPr>
            <p:ph type="sldNum" sz="quarter" idx="12"/>
          </p:nvPr>
        </p:nvSpPr>
        <p:spPr/>
        <p:txBody>
          <a:bodyPr/>
          <a:lstStyle/>
          <a:p>
            <a:fld id="{3C29925A-454F-4BEF-88AF-2ABF78EC7A4A}" type="slidenum">
              <a:rPr lang="en-US" smtClean="0"/>
              <a:t>‹#›</a:t>
            </a:fld>
            <a:endParaRPr lang="en-US"/>
          </a:p>
        </p:txBody>
      </p:sp>
      <p:sp>
        <p:nvSpPr>
          <p:cNvPr id="7" name="Plassholder for innhold 6"/>
          <p:cNvSpPr>
            <a:spLocks noGrp="1"/>
          </p:cNvSpPr>
          <p:nvPr>
            <p:ph sz="quarter" idx="13"/>
          </p:nvPr>
        </p:nvSpPr>
        <p:spPr>
          <a:xfrm>
            <a:off x="1678517" y="1412875"/>
            <a:ext cx="9889067" cy="4608513"/>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3502775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4_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endParaRPr lang="nb-NO" dirty="0"/>
          </a:p>
        </p:txBody>
      </p:sp>
      <p:sp>
        <p:nvSpPr>
          <p:cNvPr id="3" name="Plassholder for dato 2"/>
          <p:cNvSpPr>
            <a:spLocks noGrp="1"/>
          </p:cNvSpPr>
          <p:nvPr>
            <p:ph type="dt" sz="half" idx="10"/>
          </p:nvPr>
        </p:nvSpPr>
        <p:spPr/>
        <p:txBody>
          <a:bodyPr/>
          <a:lstStyle/>
          <a:p>
            <a:fld id="{C3AA4A4A-E25C-4CEC-B933-DF125079C6CC}" type="datetimeFigureOut">
              <a:rPr lang="en-US" smtClean="0"/>
              <a:t>4/25/2021</a:t>
            </a:fld>
            <a:endParaRPr lang="en-US"/>
          </a:p>
        </p:txBody>
      </p:sp>
      <p:sp>
        <p:nvSpPr>
          <p:cNvPr id="4" name="Plassholder for bunntekst 3"/>
          <p:cNvSpPr>
            <a:spLocks noGrp="1"/>
          </p:cNvSpPr>
          <p:nvPr>
            <p:ph type="ftr" sz="quarter" idx="11"/>
          </p:nvPr>
        </p:nvSpPr>
        <p:spPr/>
        <p:txBody>
          <a:bodyPr/>
          <a:lstStyle/>
          <a:p>
            <a:endParaRPr lang="en-US"/>
          </a:p>
        </p:txBody>
      </p:sp>
      <p:sp>
        <p:nvSpPr>
          <p:cNvPr id="5" name="Plassholder for lysbildenummer 4"/>
          <p:cNvSpPr>
            <a:spLocks noGrp="1"/>
          </p:cNvSpPr>
          <p:nvPr>
            <p:ph type="sldNum" sz="quarter" idx="12"/>
          </p:nvPr>
        </p:nvSpPr>
        <p:spPr/>
        <p:txBody>
          <a:bodyPr/>
          <a:lstStyle/>
          <a:p>
            <a:fld id="{3C29925A-454F-4BEF-88AF-2ABF78EC7A4A}" type="slidenum">
              <a:rPr lang="en-US" smtClean="0"/>
              <a:t>‹#›</a:t>
            </a:fld>
            <a:endParaRPr lang="en-US"/>
          </a:p>
        </p:txBody>
      </p:sp>
      <p:sp>
        <p:nvSpPr>
          <p:cNvPr id="7" name="Plassholder for innhold 6"/>
          <p:cNvSpPr>
            <a:spLocks noGrp="1"/>
          </p:cNvSpPr>
          <p:nvPr>
            <p:ph sz="quarter" idx="13"/>
          </p:nvPr>
        </p:nvSpPr>
        <p:spPr>
          <a:xfrm>
            <a:off x="1678517" y="1412875"/>
            <a:ext cx="9889067" cy="4608513"/>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3922996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5_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endParaRPr lang="nb-NO" dirty="0"/>
          </a:p>
        </p:txBody>
      </p:sp>
      <p:sp>
        <p:nvSpPr>
          <p:cNvPr id="3" name="Plassholder for dato 2"/>
          <p:cNvSpPr>
            <a:spLocks noGrp="1"/>
          </p:cNvSpPr>
          <p:nvPr>
            <p:ph type="dt" sz="half" idx="10"/>
          </p:nvPr>
        </p:nvSpPr>
        <p:spPr/>
        <p:txBody>
          <a:bodyPr/>
          <a:lstStyle/>
          <a:p>
            <a:fld id="{C3AA4A4A-E25C-4CEC-B933-DF125079C6CC}" type="datetimeFigureOut">
              <a:rPr lang="en-US" smtClean="0"/>
              <a:t>4/25/2021</a:t>
            </a:fld>
            <a:endParaRPr lang="en-US"/>
          </a:p>
        </p:txBody>
      </p:sp>
      <p:sp>
        <p:nvSpPr>
          <p:cNvPr id="4" name="Plassholder for bunntekst 3"/>
          <p:cNvSpPr>
            <a:spLocks noGrp="1"/>
          </p:cNvSpPr>
          <p:nvPr>
            <p:ph type="ftr" sz="quarter" idx="11"/>
          </p:nvPr>
        </p:nvSpPr>
        <p:spPr/>
        <p:txBody>
          <a:bodyPr/>
          <a:lstStyle/>
          <a:p>
            <a:endParaRPr lang="en-US"/>
          </a:p>
        </p:txBody>
      </p:sp>
      <p:sp>
        <p:nvSpPr>
          <p:cNvPr id="5" name="Plassholder for lysbildenummer 4"/>
          <p:cNvSpPr>
            <a:spLocks noGrp="1"/>
          </p:cNvSpPr>
          <p:nvPr>
            <p:ph type="sldNum" sz="quarter" idx="12"/>
          </p:nvPr>
        </p:nvSpPr>
        <p:spPr/>
        <p:txBody>
          <a:bodyPr/>
          <a:lstStyle/>
          <a:p>
            <a:fld id="{3C29925A-454F-4BEF-88AF-2ABF78EC7A4A}" type="slidenum">
              <a:rPr lang="en-US" smtClean="0"/>
              <a:t>‹#›</a:t>
            </a:fld>
            <a:endParaRPr lang="en-US"/>
          </a:p>
        </p:txBody>
      </p:sp>
      <p:sp>
        <p:nvSpPr>
          <p:cNvPr id="7" name="Plassholder for innhold 6"/>
          <p:cNvSpPr>
            <a:spLocks noGrp="1"/>
          </p:cNvSpPr>
          <p:nvPr>
            <p:ph sz="quarter" idx="13"/>
          </p:nvPr>
        </p:nvSpPr>
        <p:spPr>
          <a:xfrm>
            <a:off x="1678517" y="1412875"/>
            <a:ext cx="9889067" cy="4608513"/>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9652898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endParaRPr lang="nb-NO" dirty="0"/>
          </a:p>
        </p:txBody>
      </p:sp>
      <p:sp>
        <p:nvSpPr>
          <p:cNvPr id="3" name="Plassholder for dato 2"/>
          <p:cNvSpPr>
            <a:spLocks noGrp="1"/>
          </p:cNvSpPr>
          <p:nvPr>
            <p:ph type="dt" sz="half" idx="10"/>
          </p:nvPr>
        </p:nvSpPr>
        <p:spPr/>
        <p:txBody>
          <a:bodyPr/>
          <a:lstStyle/>
          <a:p>
            <a:fld id="{C3AA4A4A-E25C-4CEC-B933-DF125079C6CC}" type="datetimeFigureOut">
              <a:rPr lang="en-US" smtClean="0"/>
              <a:t>4/25/2021</a:t>
            </a:fld>
            <a:endParaRPr lang="en-US"/>
          </a:p>
        </p:txBody>
      </p:sp>
      <p:sp>
        <p:nvSpPr>
          <p:cNvPr id="4" name="Plassholder for bunntekst 3"/>
          <p:cNvSpPr>
            <a:spLocks noGrp="1"/>
          </p:cNvSpPr>
          <p:nvPr>
            <p:ph type="ftr" sz="quarter" idx="11"/>
          </p:nvPr>
        </p:nvSpPr>
        <p:spPr/>
        <p:txBody>
          <a:bodyPr/>
          <a:lstStyle/>
          <a:p>
            <a:endParaRPr lang="en-US"/>
          </a:p>
        </p:txBody>
      </p:sp>
      <p:sp>
        <p:nvSpPr>
          <p:cNvPr id="5" name="Plassholder for lysbildenummer 4"/>
          <p:cNvSpPr>
            <a:spLocks noGrp="1"/>
          </p:cNvSpPr>
          <p:nvPr>
            <p:ph type="sldNum" sz="quarter" idx="12"/>
          </p:nvPr>
        </p:nvSpPr>
        <p:spPr/>
        <p:txBody>
          <a:bodyPr/>
          <a:lstStyle/>
          <a:p>
            <a:fld id="{3C29925A-454F-4BEF-88AF-2ABF78EC7A4A}" type="slidenum">
              <a:rPr lang="en-US" smtClean="0"/>
              <a:t>‹#›</a:t>
            </a:fld>
            <a:endParaRPr lang="en-US"/>
          </a:p>
        </p:txBody>
      </p:sp>
      <p:sp>
        <p:nvSpPr>
          <p:cNvPr id="7" name="Plassholder for innhold 6"/>
          <p:cNvSpPr>
            <a:spLocks noGrp="1"/>
          </p:cNvSpPr>
          <p:nvPr>
            <p:ph sz="quarter" idx="13"/>
          </p:nvPr>
        </p:nvSpPr>
        <p:spPr>
          <a:xfrm>
            <a:off x="1678517" y="1412875"/>
            <a:ext cx="9889067" cy="4608513"/>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2275769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nb-NO" noProof="0"/>
          </a:p>
        </p:txBody>
      </p:sp>
      <p:sp>
        <p:nvSpPr>
          <p:cNvPr id="3" name="Content Placeholder 2">
            <a:extLst>
              <a:ext uri="{FF2B5EF4-FFF2-40B4-BE49-F238E27FC236}">
                <a16:creationId xmlns:a16="http://schemas.microsoft.com/office/drawing/2014/main" id="{276B0DE3-8AB4-4283-AAF7-C599EB450E01}"/>
              </a:ext>
            </a:extLst>
          </p:cNvPr>
          <p:cNvSpPr>
            <a:spLocks noGrp="1"/>
          </p:cNvSpPr>
          <p:nvPr>
            <p:ph sz="quarter" idx="11"/>
          </p:nvPr>
        </p:nvSpPr>
        <p:spPr>
          <a:xfrm>
            <a:off x="1219359" y="1862176"/>
            <a:ext cx="9651619" cy="3978862"/>
          </a:xfrm>
          <a:prstGeom prst="rect">
            <a:avLst/>
          </a:prstGeom>
        </p:spPr>
        <p:txBody>
          <a:bodyPr lIns="91440" tIns="45720" rIns="91440" bIns="4572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Tree>
    <p:extLst>
      <p:ext uri="{BB962C8B-B14F-4D97-AF65-F5344CB8AC3E}">
        <p14:creationId xmlns:p14="http://schemas.microsoft.com/office/powerpoint/2010/main" val="10624208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_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endParaRPr lang="nb-NO" dirty="0"/>
          </a:p>
        </p:txBody>
      </p:sp>
      <p:sp>
        <p:nvSpPr>
          <p:cNvPr id="3" name="Plassholder for dato 2"/>
          <p:cNvSpPr>
            <a:spLocks noGrp="1"/>
          </p:cNvSpPr>
          <p:nvPr>
            <p:ph type="dt" sz="half" idx="10"/>
          </p:nvPr>
        </p:nvSpPr>
        <p:spPr/>
        <p:txBody>
          <a:bodyPr/>
          <a:lstStyle/>
          <a:p>
            <a:fld id="{C3AA4A4A-E25C-4CEC-B933-DF125079C6CC}" type="datetimeFigureOut">
              <a:rPr lang="en-US" smtClean="0"/>
              <a:t>4/25/2021</a:t>
            </a:fld>
            <a:endParaRPr lang="en-US"/>
          </a:p>
        </p:txBody>
      </p:sp>
      <p:sp>
        <p:nvSpPr>
          <p:cNvPr id="4" name="Plassholder for bunntekst 3"/>
          <p:cNvSpPr>
            <a:spLocks noGrp="1"/>
          </p:cNvSpPr>
          <p:nvPr>
            <p:ph type="ftr" sz="quarter" idx="11"/>
          </p:nvPr>
        </p:nvSpPr>
        <p:spPr/>
        <p:txBody>
          <a:bodyPr/>
          <a:lstStyle/>
          <a:p>
            <a:endParaRPr lang="en-US"/>
          </a:p>
        </p:txBody>
      </p:sp>
      <p:sp>
        <p:nvSpPr>
          <p:cNvPr id="5" name="Plassholder for lysbildenummer 4"/>
          <p:cNvSpPr>
            <a:spLocks noGrp="1"/>
          </p:cNvSpPr>
          <p:nvPr>
            <p:ph type="sldNum" sz="quarter" idx="12"/>
          </p:nvPr>
        </p:nvSpPr>
        <p:spPr/>
        <p:txBody>
          <a:bodyPr/>
          <a:lstStyle/>
          <a:p>
            <a:fld id="{3C29925A-454F-4BEF-88AF-2ABF78EC7A4A}" type="slidenum">
              <a:rPr lang="en-US" smtClean="0"/>
              <a:t>‹#›</a:t>
            </a:fld>
            <a:endParaRPr lang="en-US"/>
          </a:p>
        </p:txBody>
      </p:sp>
      <p:sp>
        <p:nvSpPr>
          <p:cNvPr id="7" name="Plassholder for innhold 6"/>
          <p:cNvSpPr>
            <a:spLocks noGrp="1"/>
          </p:cNvSpPr>
          <p:nvPr>
            <p:ph sz="quarter" idx="13"/>
          </p:nvPr>
        </p:nvSpPr>
        <p:spPr>
          <a:xfrm>
            <a:off x="1678517" y="1412875"/>
            <a:ext cx="9889067" cy="4608513"/>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286017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6_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endParaRPr lang="nb-NO" dirty="0"/>
          </a:p>
        </p:txBody>
      </p:sp>
      <p:sp>
        <p:nvSpPr>
          <p:cNvPr id="3" name="Plassholder for dato 2"/>
          <p:cNvSpPr>
            <a:spLocks noGrp="1"/>
          </p:cNvSpPr>
          <p:nvPr>
            <p:ph type="dt" sz="half" idx="10"/>
          </p:nvPr>
        </p:nvSpPr>
        <p:spPr/>
        <p:txBody>
          <a:bodyPr/>
          <a:lstStyle/>
          <a:p>
            <a:fld id="{C3AA4A4A-E25C-4CEC-B933-DF125079C6CC}" type="datetimeFigureOut">
              <a:rPr lang="en-US" smtClean="0"/>
              <a:t>4/25/2021</a:t>
            </a:fld>
            <a:endParaRPr lang="en-US"/>
          </a:p>
        </p:txBody>
      </p:sp>
      <p:sp>
        <p:nvSpPr>
          <p:cNvPr id="4" name="Plassholder for bunntekst 3"/>
          <p:cNvSpPr>
            <a:spLocks noGrp="1"/>
          </p:cNvSpPr>
          <p:nvPr>
            <p:ph type="ftr" sz="quarter" idx="11"/>
          </p:nvPr>
        </p:nvSpPr>
        <p:spPr/>
        <p:txBody>
          <a:bodyPr/>
          <a:lstStyle/>
          <a:p>
            <a:endParaRPr lang="en-US"/>
          </a:p>
        </p:txBody>
      </p:sp>
      <p:sp>
        <p:nvSpPr>
          <p:cNvPr id="5" name="Plassholder for lysbildenummer 4"/>
          <p:cNvSpPr>
            <a:spLocks noGrp="1"/>
          </p:cNvSpPr>
          <p:nvPr>
            <p:ph type="sldNum" sz="quarter" idx="12"/>
          </p:nvPr>
        </p:nvSpPr>
        <p:spPr/>
        <p:txBody>
          <a:bodyPr/>
          <a:lstStyle/>
          <a:p>
            <a:fld id="{3C29925A-454F-4BEF-88AF-2ABF78EC7A4A}" type="slidenum">
              <a:rPr lang="en-US" smtClean="0"/>
              <a:t>‹#›</a:t>
            </a:fld>
            <a:endParaRPr lang="en-US"/>
          </a:p>
        </p:txBody>
      </p:sp>
      <p:sp>
        <p:nvSpPr>
          <p:cNvPr id="7" name="Plassholder for innhold 6"/>
          <p:cNvSpPr>
            <a:spLocks noGrp="1"/>
          </p:cNvSpPr>
          <p:nvPr>
            <p:ph sz="quarter" idx="13"/>
          </p:nvPr>
        </p:nvSpPr>
        <p:spPr>
          <a:xfrm>
            <a:off x="1678517" y="1412875"/>
            <a:ext cx="9889067" cy="4608513"/>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2728153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Kapittelskille">
    <p:bg>
      <p:bgPr>
        <a:solidFill>
          <a:schemeClr val="bg1"/>
        </a:solidFill>
        <a:effectLst/>
      </p:bgPr>
    </p:bg>
    <p:spTree>
      <p:nvGrpSpPr>
        <p:cNvPr id="1" name=""/>
        <p:cNvGrpSpPr/>
        <p:nvPr/>
      </p:nvGrpSpPr>
      <p:grpSpPr>
        <a:xfrm>
          <a:off x="0" y="0"/>
          <a:ext cx="0" cy="0"/>
          <a:chOff x="0" y="0"/>
          <a:chExt cx="0" cy="0"/>
        </a:xfrm>
      </p:grpSpPr>
      <p:pic>
        <p:nvPicPr>
          <p:cNvPr id="8" name="Bilde 7" descr="Et bilde som inneholder skjermbilde&#10;&#10;Beskrivelse som er generert med høy visshet">
            <a:extLst>
              <a:ext uri="{FF2B5EF4-FFF2-40B4-BE49-F238E27FC236}">
                <a16:creationId xmlns:a16="http://schemas.microsoft.com/office/drawing/2014/main" id="{82044551-1680-47B1-A9ED-E2CF3CEB21E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0"/>
            <a:ext cx="12192000" cy="6857900"/>
          </a:xfrm>
          <a:prstGeom prst="rect">
            <a:avLst/>
          </a:prstGeom>
        </p:spPr>
      </p:pic>
      <p:sp>
        <p:nvSpPr>
          <p:cNvPr id="2" name="Title 1"/>
          <p:cNvSpPr>
            <a:spLocks noGrp="1"/>
          </p:cNvSpPr>
          <p:nvPr>
            <p:ph type="ctrTitle"/>
          </p:nvPr>
        </p:nvSpPr>
        <p:spPr>
          <a:xfrm>
            <a:off x="1400991" y="2799917"/>
            <a:ext cx="9390018" cy="1015791"/>
          </a:xfrm>
          <a:ln>
            <a:noFill/>
          </a:ln>
        </p:spPr>
        <p:txBody>
          <a:bodyPr anchor="ctr" anchorCtr="0"/>
          <a:lstStyle>
            <a:lvl1pPr algn="ctr">
              <a:lnSpc>
                <a:spcPct val="100000"/>
              </a:lnSpc>
              <a:defRPr lang="nb-NO" sz="6001" b="1" i="0" u="none" strike="noStrike" baseline="0" smtClean="0">
                <a:latin typeface="Roboto Condensed" panose="02000000000000000000" pitchFamily="2" charset="0"/>
                <a:ea typeface="Roboto Condensed" panose="02000000000000000000" pitchFamily="2" charset="0"/>
              </a:defRPr>
            </a:lvl1pPr>
          </a:lstStyle>
          <a:p>
            <a:r>
              <a:rPr lang="en-US"/>
              <a:t>Click to edit Master title style</a:t>
            </a:r>
            <a:endParaRPr lang="en-US" dirty="0"/>
          </a:p>
        </p:txBody>
      </p:sp>
      <p:pic>
        <p:nvPicPr>
          <p:cNvPr id="7" name="Bilde 6">
            <a:extLst>
              <a:ext uri="{FF2B5EF4-FFF2-40B4-BE49-F238E27FC236}">
                <a16:creationId xmlns:a16="http://schemas.microsoft.com/office/drawing/2014/main" id="{5524F468-AFDE-4FA7-A336-BF521DA62E0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321606" cy="1886934"/>
          </a:xfrm>
          <a:prstGeom prst="rect">
            <a:avLst/>
          </a:prstGeom>
        </p:spPr>
      </p:pic>
    </p:spTree>
    <p:extLst>
      <p:ext uri="{BB962C8B-B14F-4D97-AF65-F5344CB8AC3E}">
        <p14:creationId xmlns:p14="http://schemas.microsoft.com/office/powerpoint/2010/main" val="4100033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tel, innhold og bilde">
    <p:spTree>
      <p:nvGrpSpPr>
        <p:cNvPr id="1" name=""/>
        <p:cNvGrpSpPr/>
        <p:nvPr/>
      </p:nvGrpSpPr>
      <p:grpSpPr>
        <a:xfrm>
          <a:off x="0" y="0"/>
          <a:ext cx="0" cy="0"/>
          <a:chOff x="0" y="0"/>
          <a:chExt cx="0" cy="0"/>
        </a:xfrm>
      </p:grpSpPr>
      <p:sp>
        <p:nvSpPr>
          <p:cNvPr id="2" name="Title 1"/>
          <p:cNvSpPr>
            <a:spLocks noGrp="1"/>
          </p:cNvSpPr>
          <p:nvPr>
            <p:ph type="title"/>
          </p:nvPr>
        </p:nvSpPr>
        <p:spPr>
          <a:xfrm>
            <a:off x="575262" y="551048"/>
            <a:ext cx="5520737" cy="1477584"/>
          </a:xfrm>
        </p:spPr>
        <p:txBody>
          <a:bodyPr/>
          <a:lstStyle/>
          <a:p>
            <a:r>
              <a:rPr lang="en-US"/>
              <a:t>Click to edit Master title style</a:t>
            </a:r>
            <a:endParaRPr lang="en-US" dirty="0"/>
          </a:p>
        </p:txBody>
      </p:sp>
      <p:sp>
        <p:nvSpPr>
          <p:cNvPr id="7" name="Plassholder for tekst 6">
            <a:extLst>
              <a:ext uri="{FF2B5EF4-FFF2-40B4-BE49-F238E27FC236}">
                <a16:creationId xmlns:a16="http://schemas.microsoft.com/office/drawing/2014/main" id="{31725901-1B6A-4C45-8DFA-5AEEA34F5553}"/>
              </a:ext>
            </a:extLst>
          </p:cNvPr>
          <p:cNvSpPr>
            <a:spLocks noGrp="1"/>
          </p:cNvSpPr>
          <p:nvPr>
            <p:ph type="body" sz="quarter" idx="13" hasCustomPrompt="1"/>
          </p:nvPr>
        </p:nvSpPr>
        <p:spPr>
          <a:xfrm>
            <a:off x="599553" y="6349153"/>
            <a:ext cx="7230416" cy="298543"/>
          </a:xfrm>
        </p:spPr>
        <p:txBody>
          <a:bodyPr>
            <a:spAutoFit/>
          </a:bodyPr>
          <a:lstStyle>
            <a:lvl1pPr marL="0" indent="0">
              <a:buNone/>
              <a:defRPr sz="1000" spc="50" baseline="0">
                <a:latin typeface="+mn-lt"/>
              </a:defRPr>
            </a:lvl1pPr>
          </a:lstStyle>
          <a:p>
            <a:pPr lvl="0"/>
            <a:r>
              <a:rPr lang="nb-NO" dirty="0"/>
              <a:t>Fotokreditering</a:t>
            </a:r>
          </a:p>
        </p:txBody>
      </p:sp>
      <p:sp>
        <p:nvSpPr>
          <p:cNvPr id="3" name="Content Placeholder 2">
            <a:extLst>
              <a:ext uri="{FF2B5EF4-FFF2-40B4-BE49-F238E27FC236}">
                <a16:creationId xmlns:a16="http://schemas.microsoft.com/office/drawing/2014/main" id="{D6ACC6CF-133F-4327-B59A-5E987B55A2C5}"/>
              </a:ext>
            </a:extLst>
          </p:cNvPr>
          <p:cNvSpPr>
            <a:spLocks noGrp="1"/>
          </p:cNvSpPr>
          <p:nvPr>
            <p:ph sz="quarter" idx="14"/>
          </p:nvPr>
        </p:nvSpPr>
        <p:spPr>
          <a:xfrm>
            <a:off x="6411160" y="633486"/>
            <a:ext cx="5149886" cy="5279842"/>
          </a:xfrm>
          <a:prstGeom prst="rect">
            <a:avLst/>
          </a:prstGeom>
        </p:spPr>
        <p:txBody>
          <a:bodyPr lIns="91440" tIns="45720" rIns="91440" b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8D7D4585-68D6-4C8C-9321-1D6936FE092C}"/>
              </a:ext>
            </a:extLst>
          </p:cNvPr>
          <p:cNvSpPr>
            <a:spLocks noGrp="1"/>
          </p:cNvSpPr>
          <p:nvPr>
            <p:ph sz="quarter" idx="15"/>
          </p:nvPr>
        </p:nvSpPr>
        <p:spPr>
          <a:xfrm>
            <a:off x="575264" y="2028632"/>
            <a:ext cx="5520737" cy="3884698"/>
          </a:xfrm>
          <a:prstGeom prst="rect">
            <a:avLst/>
          </a:prstGeom>
        </p:spPr>
        <p:txBody>
          <a:bodyPr lIns="91440" tIns="45720" rIns="91440" b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96950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tel, innhold og bilde">
    <p:spTree>
      <p:nvGrpSpPr>
        <p:cNvPr id="1" name=""/>
        <p:cNvGrpSpPr/>
        <p:nvPr/>
      </p:nvGrpSpPr>
      <p:grpSpPr>
        <a:xfrm>
          <a:off x="0" y="0"/>
          <a:ext cx="0" cy="0"/>
          <a:chOff x="0" y="0"/>
          <a:chExt cx="0" cy="0"/>
        </a:xfrm>
      </p:grpSpPr>
      <p:sp>
        <p:nvSpPr>
          <p:cNvPr id="2" name="Title 1"/>
          <p:cNvSpPr>
            <a:spLocks noGrp="1"/>
          </p:cNvSpPr>
          <p:nvPr>
            <p:ph type="title"/>
          </p:nvPr>
        </p:nvSpPr>
        <p:spPr>
          <a:xfrm>
            <a:off x="575262" y="551048"/>
            <a:ext cx="5520737" cy="1477584"/>
          </a:xfrm>
        </p:spPr>
        <p:txBody>
          <a:bodyPr/>
          <a:lstStyle/>
          <a:p>
            <a:r>
              <a:rPr lang="en-US"/>
              <a:t>Click to edit Master title style</a:t>
            </a:r>
            <a:endParaRPr lang="en-US" dirty="0"/>
          </a:p>
        </p:txBody>
      </p:sp>
      <p:sp>
        <p:nvSpPr>
          <p:cNvPr id="4" name="Plassholder for tekst 3">
            <a:extLst>
              <a:ext uri="{FF2B5EF4-FFF2-40B4-BE49-F238E27FC236}">
                <a16:creationId xmlns:a16="http://schemas.microsoft.com/office/drawing/2014/main" id="{C1CF5FB5-3D6B-44D1-99CC-F0E11CB94948}"/>
              </a:ext>
            </a:extLst>
          </p:cNvPr>
          <p:cNvSpPr>
            <a:spLocks noGrp="1"/>
          </p:cNvSpPr>
          <p:nvPr>
            <p:ph type="body" sz="quarter" idx="10"/>
          </p:nvPr>
        </p:nvSpPr>
        <p:spPr>
          <a:xfrm>
            <a:off x="575263" y="2028632"/>
            <a:ext cx="5520737" cy="3884697"/>
          </a:xfrm>
          <a:prstGeom prst="rect">
            <a:avLst/>
          </a:prstGeom>
        </p:spPr>
        <p:txBody>
          <a:bodyPr lIns="91440" tIns="45720" rIns="91440" b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6" name="Plassholder for bilde 5">
            <a:extLst>
              <a:ext uri="{FF2B5EF4-FFF2-40B4-BE49-F238E27FC236}">
                <a16:creationId xmlns:a16="http://schemas.microsoft.com/office/drawing/2014/main" id="{70F86513-61E2-4B24-BEA6-A699F2FC0ACA}"/>
              </a:ext>
            </a:extLst>
          </p:cNvPr>
          <p:cNvSpPr>
            <a:spLocks noGrp="1"/>
          </p:cNvSpPr>
          <p:nvPr>
            <p:ph type="pic" sz="quarter" idx="11"/>
          </p:nvPr>
        </p:nvSpPr>
        <p:spPr>
          <a:xfrm>
            <a:off x="6411160" y="633486"/>
            <a:ext cx="5149886" cy="5279842"/>
          </a:xfrm>
          <a:solidFill>
            <a:schemeClr val="bg1">
              <a:lumMod val="85000"/>
            </a:schemeClr>
          </a:solidFill>
        </p:spPr>
        <p:txBody>
          <a:bodyPr/>
          <a:lstStyle/>
          <a:p>
            <a:r>
              <a:rPr lang="en-US"/>
              <a:t>Click icon to add picture</a:t>
            </a:r>
            <a:endParaRPr lang="nb-NO"/>
          </a:p>
        </p:txBody>
      </p:sp>
      <p:sp>
        <p:nvSpPr>
          <p:cNvPr id="7" name="Plassholder for tekst 6">
            <a:extLst>
              <a:ext uri="{FF2B5EF4-FFF2-40B4-BE49-F238E27FC236}">
                <a16:creationId xmlns:a16="http://schemas.microsoft.com/office/drawing/2014/main" id="{31725901-1B6A-4C45-8DFA-5AEEA34F5553}"/>
              </a:ext>
            </a:extLst>
          </p:cNvPr>
          <p:cNvSpPr>
            <a:spLocks noGrp="1"/>
          </p:cNvSpPr>
          <p:nvPr>
            <p:ph type="body" sz="quarter" idx="13" hasCustomPrompt="1"/>
          </p:nvPr>
        </p:nvSpPr>
        <p:spPr>
          <a:xfrm>
            <a:off x="599553" y="6349153"/>
            <a:ext cx="7230416" cy="323165"/>
          </a:xfrm>
        </p:spPr>
        <p:txBody>
          <a:bodyPr>
            <a:spAutoFit/>
          </a:bodyPr>
          <a:lstStyle>
            <a:lvl1pPr marL="0" indent="0">
              <a:buNone/>
              <a:defRPr sz="1000" spc="50" baseline="0">
                <a:latin typeface="+mn-lt"/>
              </a:defRPr>
            </a:lvl1pPr>
          </a:lstStyle>
          <a:p>
            <a:pPr lvl="0"/>
            <a:r>
              <a:rPr lang="nb-NO" dirty="0"/>
              <a:t>Fotokreditering</a:t>
            </a:r>
          </a:p>
        </p:txBody>
      </p:sp>
    </p:spTree>
    <p:extLst>
      <p:ext uri="{BB962C8B-B14F-4D97-AF65-F5344CB8AC3E}">
        <p14:creationId xmlns:p14="http://schemas.microsoft.com/office/powerpoint/2010/main" val="4112122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tel og to valgfrie element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5262" y="551048"/>
            <a:ext cx="10985784" cy="784958"/>
          </a:xfrm>
        </p:spPr>
        <p:txBody>
          <a:bodyPr/>
          <a:lstStyle>
            <a:lvl1pPr>
              <a:defRPr/>
            </a:lvl1pPr>
          </a:lstStyle>
          <a:p>
            <a:r>
              <a:rPr lang="en-US"/>
              <a:t>Click to edit Master title style</a:t>
            </a:r>
            <a:endParaRPr lang="en-US" dirty="0"/>
          </a:p>
        </p:txBody>
      </p:sp>
      <p:sp>
        <p:nvSpPr>
          <p:cNvPr id="7" name="Plassholder for tekst 6">
            <a:extLst>
              <a:ext uri="{FF2B5EF4-FFF2-40B4-BE49-F238E27FC236}">
                <a16:creationId xmlns:a16="http://schemas.microsoft.com/office/drawing/2014/main" id="{09D88CB4-C128-4C0D-85AC-05363983D89D}"/>
              </a:ext>
            </a:extLst>
          </p:cNvPr>
          <p:cNvSpPr>
            <a:spLocks noGrp="1"/>
          </p:cNvSpPr>
          <p:nvPr>
            <p:ph type="body" sz="quarter" idx="13" hasCustomPrompt="1"/>
          </p:nvPr>
        </p:nvSpPr>
        <p:spPr>
          <a:xfrm>
            <a:off x="600153" y="6349153"/>
            <a:ext cx="7230416" cy="298543"/>
          </a:xfrm>
        </p:spPr>
        <p:txBody>
          <a:bodyPr>
            <a:spAutoFit/>
          </a:bodyPr>
          <a:lstStyle>
            <a:lvl1pPr marL="0" indent="0">
              <a:buNone/>
              <a:defRPr sz="1000" spc="50" baseline="0">
                <a:latin typeface="+mn-lt"/>
              </a:defRPr>
            </a:lvl1pPr>
          </a:lstStyle>
          <a:p>
            <a:pPr lvl="0"/>
            <a:r>
              <a:rPr lang="nb-NO" dirty="0"/>
              <a:t>Fotokreditering</a:t>
            </a:r>
          </a:p>
        </p:txBody>
      </p:sp>
      <p:sp>
        <p:nvSpPr>
          <p:cNvPr id="3" name="Content Placeholder 2">
            <a:extLst>
              <a:ext uri="{FF2B5EF4-FFF2-40B4-BE49-F238E27FC236}">
                <a16:creationId xmlns:a16="http://schemas.microsoft.com/office/drawing/2014/main" id="{98C09D97-491E-4B44-B31E-075E94ECFD50}"/>
              </a:ext>
            </a:extLst>
          </p:cNvPr>
          <p:cNvSpPr>
            <a:spLocks noGrp="1"/>
          </p:cNvSpPr>
          <p:nvPr>
            <p:ph sz="quarter" idx="14"/>
          </p:nvPr>
        </p:nvSpPr>
        <p:spPr>
          <a:xfrm>
            <a:off x="657154" y="1809960"/>
            <a:ext cx="5149886" cy="4103369"/>
          </a:xfrm>
          <a:prstGeom prst="rect">
            <a:avLst/>
          </a:prstGeom>
        </p:spPr>
        <p:txBody>
          <a:bodyPr lIns="91440" tIns="45720" rIns="91440" b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F3B0EA0-EE56-4BC2-9A97-1C7D7797FA56}"/>
              </a:ext>
            </a:extLst>
          </p:cNvPr>
          <p:cNvSpPr>
            <a:spLocks noGrp="1"/>
          </p:cNvSpPr>
          <p:nvPr>
            <p:ph sz="quarter" idx="15"/>
          </p:nvPr>
        </p:nvSpPr>
        <p:spPr>
          <a:xfrm>
            <a:off x="6411160" y="1809960"/>
            <a:ext cx="5149886" cy="4103369"/>
          </a:xfrm>
          <a:prstGeom prst="rect">
            <a:avLst/>
          </a:prstGeom>
        </p:spPr>
        <p:txBody>
          <a:bodyPr lIns="91440" tIns="45720" rIns="91440" b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15992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tel og to bil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5262" y="551048"/>
            <a:ext cx="10985784" cy="784958"/>
          </a:xfrm>
        </p:spPr>
        <p:txBody>
          <a:bodyPr/>
          <a:lstStyle/>
          <a:p>
            <a:r>
              <a:rPr lang="en-US"/>
              <a:t>Click to edit Master title style</a:t>
            </a:r>
            <a:endParaRPr lang="en-US" dirty="0"/>
          </a:p>
        </p:txBody>
      </p:sp>
      <p:sp>
        <p:nvSpPr>
          <p:cNvPr id="6" name="Plassholder for bilde 5">
            <a:extLst>
              <a:ext uri="{FF2B5EF4-FFF2-40B4-BE49-F238E27FC236}">
                <a16:creationId xmlns:a16="http://schemas.microsoft.com/office/drawing/2014/main" id="{70F86513-61E2-4B24-BEA6-A699F2FC0ACA}"/>
              </a:ext>
            </a:extLst>
          </p:cNvPr>
          <p:cNvSpPr>
            <a:spLocks noGrp="1"/>
          </p:cNvSpPr>
          <p:nvPr>
            <p:ph type="pic" sz="quarter" idx="11"/>
          </p:nvPr>
        </p:nvSpPr>
        <p:spPr>
          <a:xfrm>
            <a:off x="6411160" y="1809959"/>
            <a:ext cx="5149886" cy="4103369"/>
          </a:xfrm>
          <a:solidFill>
            <a:schemeClr val="bg1">
              <a:lumMod val="85000"/>
            </a:schemeClr>
          </a:solidFill>
        </p:spPr>
        <p:txBody>
          <a:bodyPr/>
          <a:lstStyle/>
          <a:p>
            <a:r>
              <a:rPr lang="en-US"/>
              <a:t>Click icon to add picture</a:t>
            </a:r>
            <a:endParaRPr lang="nb-NO"/>
          </a:p>
        </p:txBody>
      </p:sp>
      <p:sp>
        <p:nvSpPr>
          <p:cNvPr id="5" name="Plassholder for bilde 5">
            <a:extLst>
              <a:ext uri="{FF2B5EF4-FFF2-40B4-BE49-F238E27FC236}">
                <a16:creationId xmlns:a16="http://schemas.microsoft.com/office/drawing/2014/main" id="{B9099586-714C-4DE3-816E-CD6982F9B3F3}"/>
              </a:ext>
            </a:extLst>
          </p:cNvPr>
          <p:cNvSpPr>
            <a:spLocks noGrp="1"/>
          </p:cNvSpPr>
          <p:nvPr>
            <p:ph type="pic" sz="quarter" idx="12"/>
          </p:nvPr>
        </p:nvSpPr>
        <p:spPr>
          <a:xfrm>
            <a:off x="657154" y="1809959"/>
            <a:ext cx="5149886" cy="4103369"/>
          </a:xfrm>
          <a:solidFill>
            <a:schemeClr val="bg1">
              <a:lumMod val="85000"/>
            </a:schemeClr>
          </a:solidFill>
        </p:spPr>
        <p:txBody>
          <a:bodyPr/>
          <a:lstStyle/>
          <a:p>
            <a:r>
              <a:rPr lang="en-US"/>
              <a:t>Click icon to add picture</a:t>
            </a:r>
            <a:endParaRPr lang="nb-NO"/>
          </a:p>
        </p:txBody>
      </p:sp>
      <p:sp>
        <p:nvSpPr>
          <p:cNvPr id="7" name="Plassholder for tekst 6">
            <a:extLst>
              <a:ext uri="{FF2B5EF4-FFF2-40B4-BE49-F238E27FC236}">
                <a16:creationId xmlns:a16="http://schemas.microsoft.com/office/drawing/2014/main" id="{09D88CB4-C128-4C0D-85AC-05363983D89D}"/>
              </a:ext>
            </a:extLst>
          </p:cNvPr>
          <p:cNvSpPr>
            <a:spLocks noGrp="1"/>
          </p:cNvSpPr>
          <p:nvPr>
            <p:ph type="body" sz="quarter" idx="13" hasCustomPrompt="1"/>
          </p:nvPr>
        </p:nvSpPr>
        <p:spPr>
          <a:xfrm>
            <a:off x="600153" y="6349153"/>
            <a:ext cx="7230416" cy="323165"/>
          </a:xfrm>
        </p:spPr>
        <p:txBody>
          <a:bodyPr>
            <a:spAutoFit/>
          </a:bodyPr>
          <a:lstStyle>
            <a:lvl1pPr marL="0" indent="0">
              <a:buNone/>
              <a:defRPr sz="1000" spc="50" baseline="0">
                <a:latin typeface="+mn-lt"/>
              </a:defRPr>
            </a:lvl1pPr>
          </a:lstStyle>
          <a:p>
            <a:pPr lvl="0"/>
            <a:r>
              <a:rPr lang="nb-NO" dirty="0"/>
              <a:t>Fotokreditering</a:t>
            </a:r>
          </a:p>
        </p:txBody>
      </p:sp>
    </p:spTree>
    <p:extLst>
      <p:ext uri="{BB962C8B-B14F-4D97-AF65-F5344CB8AC3E}">
        <p14:creationId xmlns:p14="http://schemas.microsoft.com/office/powerpoint/2010/main" val="641741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 valgfrie elementer">
    <p:bg>
      <p:bgPr>
        <a:solidFill>
          <a:schemeClr val="bg1"/>
        </a:solidFill>
        <a:effectLst/>
      </p:bgPr>
    </p:bg>
    <p:spTree>
      <p:nvGrpSpPr>
        <p:cNvPr id="1" name=""/>
        <p:cNvGrpSpPr/>
        <p:nvPr/>
      </p:nvGrpSpPr>
      <p:grpSpPr>
        <a:xfrm>
          <a:off x="0" y="0"/>
          <a:ext cx="0" cy="0"/>
          <a:chOff x="0" y="0"/>
          <a:chExt cx="0" cy="0"/>
        </a:xfrm>
      </p:grpSpPr>
      <p:sp>
        <p:nvSpPr>
          <p:cNvPr id="7" name="Plassholder for tekst 6">
            <a:extLst>
              <a:ext uri="{FF2B5EF4-FFF2-40B4-BE49-F238E27FC236}">
                <a16:creationId xmlns:a16="http://schemas.microsoft.com/office/drawing/2014/main" id="{09D88CB4-C128-4C0D-85AC-05363983D89D}"/>
              </a:ext>
            </a:extLst>
          </p:cNvPr>
          <p:cNvSpPr>
            <a:spLocks noGrp="1"/>
          </p:cNvSpPr>
          <p:nvPr>
            <p:ph type="body" sz="quarter" idx="13" hasCustomPrompt="1"/>
          </p:nvPr>
        </p:nvSpPr>
        <p:spPr>
          <a:xfrm>
            <a:off x="600153" y="6349153"/>
            <a:ext cx="7230416" cy="298543"/>
          </a:xfrm>
        </p:spPr>
        <p:txBody>
          <a:bodyPr>
            <a:spAutoFit/>
          </a:bodyPr>
          <a:lstStyle>
            <a:lvl1pPr marL="0" indent="0">
              <a:buNone/>
              <a:defRPr sz="1000" spc="50" baseline="0">
                <a:latin typeface="+mn-lt"/>
              </a:defRPr>
            </a:lvl1pPr>
          </a:lstStyle>
          <a:p>
            <a:pPr lvl="0"/>
            <a:r>
              <a:rPr lang="nb-NO" dirty="0"/>
              <a:t>Fotokreditering</a:t>
            </a:r>
          </a:p>
        </p:txBody>
      </p:sp>
      <p:sp>
        <p:nvSpPr>
          <p:cNvPr id="2" name="Content Placeholder 1">
            <a:extLst>
              <a:ext uri="{FF2B5EF4-FFF2-40B4-BE49-F238E27FC236}">
                <a16:creationId xmlns:a16="http://schemas.microsoft.com/office/drawing/2014/main" id="{0735B047-1C6C-4BB1-9AAC-35E8860EA5ED}"/>
              </a:ext>
            </a:extLst>
          </p:cNvPr>
          <p:cNvSpPr>
            <a:spLocks noGrp="1"/>
          </p:cNvSpPr>
          <p:nvPr>
            <p:ph sz="quarter" idx="14"/>
          </p:nvPr>
        </p:nvSpPr>
        <p:spPr>
          <a:xfrm>
            <a:off x="657154" y="619504"/>
            <a:ext cx="5149886" cy="5293824"/>
          </a:xfrm>
          <a:prstGeom prst="rect">
            <a:avLst/>
          </a:prstGeom>
        </p:spPr>
        <p:txBody>
          <a:bodyPr lIns="91440" tIns="45720" rIns="91440" b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Content Placeholder 2">
            <a:extLst>
              <a:ext uri="{FF2B5EF4-FFF2-40B4-BE49-F238E27FC236}">
                <a16:creationId xmlns:a16="http://schemas.microsoft.com/office/drawing/2014/main" id="{B7A7ABDC-D2D5-4A6E-B4C5-2E8F7BF4AC3F}"/>
              </a:ext>
            </a:extLst>
          </p:cNvPr>
          <p:cNvSpPr>
            <a:spLocks noGrp="1"/>
          </p:cNvSpPr>
          <p:nvPr>
            <p:ph sz="quarter" idx="15"/>
          </p:nvPr>
        </p:nvSpPr>
        <p:spPr>
          <a:xfrm>
            <a:off x="6411160" y="619504"/>
            <a:ext cx="5149886" cy="5293824"/>
          </a:xfrm>
          <a:prstGeom prst="rect">
            <a:avLst/>
          </a:prstGeom>
        </p:spPr>
        <p:txBody>
          <a:bodyPr lIns="91440" tIns="45720" rIns="91440" b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82093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bilder">
    <p:bg>
      <p:bgPr>
        <a:solidFill>
          <a:schemeClr val="bg1"/>
        </a:solidFill>
        <a:effectLst/>
      </p:bgPr>
    </p:bg>
    <p:spTree>
      <p:nvGrpSpPr>
        <p:cNvPr id="1" name=""/>
        <p:cNvGrpSpPr/>
        <p:nvPr/>
      </p:nvGrpSpPr>
      <p:grpSpPr>
        <a:xfrm>
          <a:off x="0" y="0"/>
          <a:ext cx="0" cy="0"/>
          <a:chOff x="0" y="0"/>
          <a:chExt cx="0" cy="0"/>
        </a:xfrm>
      </p:grpSpPr>
      <p:sp>
        <p:nvSpPr>
          <p:cNvPr id="6" name="Plassholder for bilde 5">
            <a:extLst>
              <a:ext uri="{FF2B5EF4-FFF2-40B4-BE49-F238E27FC236}">
                <a16:creationId xmlns:a16="http://schemas.microsoft.com/office/drawing/2014/main" id="{70F86513-61E2-4B24-BEA6-A699F2FC0ACA}"/>
              </a:ext>
            </a:extLst>
          </p:cNvPr>
          <p:cNvSpPr>
            <a:spLocks noGrp="1"/>
          </p:cNvSpPr>
          <p:nvPr>
            <p:ph type="pic" sz="quarter" idx="11"/>
          </p:nvPr>
        </p:nvSpPr>
        <p:spPr>
          <a:xfrm>
            <a:off x="6411160" y="619504"/>
            <a:ext cx="5149886" cy="5293824"/>
          </a:xfrm>
          <a:solidFill>
            <a:schemeClr val="bg1">
              <a:lumMod val="85000"/>
            </a:schemeClr>
          </a:solidFill>
        </p:spPr>
        <p:txBody>
          <a:bodyPr/>
          <a:lstStyle/>
          <a:p>
            <a:r>
              <a:rPr lang="en-US"/>
              <a:t>Click icon to add picture</a:t>
            </a:r>
            <a:endParaRPr lang="nb-NO"/>
          </a:p>
        </p:txBody>
      </p:sp>
      <p:sp>
        <p:nvSpPr>
          <p:cNvPr id="5" name="Plassholder for bilde 5">
            <a:extLst>
              <a:ext uri="{FF2B5EF4-FFF2-40B4-BE49-F238E27FC236}">
                <a16:creationId xmlns:a16="http://schemas.microsoft.com/office/drawing/2014/main" id="{B9099586-714C-4DE3-816E-CD6982F9B3F3}"/>
              </a:ext>
            </a:extLst>
          </p:cNvPr>
          <p:cNvSpPr>
            <a:spLocks noGrp="1"/>
          </p:cNvSpPr>
          <p:nvPr>
            <p:ph type="pic" sz="quarter" idx="12"/>
          </p:nvPr>
        </p:nvSpPr>
        <p:spPr>
          <a:xfrm>
            <a:off x="657154" y="619504"/>
            <a:ext cx="5149886" cy="5293824"/>
          </a:xfrm>
          <a:solidFill>
            <a:schemeClr val="bg1">
              <a:lumMod val="85000"/>
            </a:schemeClr>
          </a:solidFill>
        </p:spPr>
        <p:txBody>
          <a:bodyPr/>
          <a:lstStyle/>
          <a:p>
            <a:r>
              <a:rPr lang="en-US"/>
              <a:t>Click icon to add picture</a:t>
            </a:r>
            <a:endParaRPr lang="nb-NO" dirty="0"/>
          </a:p>
        </p:txBody>
      </p:sp>
      <p:sp>
        <p:nvSpPr>
          <p:cNvPr id="7" name="Plassholder for tekst 6">
            <a:extLst>
              <a:ext uri="{FF2B5EF4-FFF2-40B4-BE49-F238E27FC236}">
                <a16:creationId xmlns:a16="http://schemas.microsoft.com/office/drawing/2014/main" id="{09D88CB4-C128-4C0D-85AC-05363983D89D}"/>
              </a:ext>
            </a:extLst>
          </p:cNvPr>
          <p:cNvSpPr>
            <a:spLocks noGrp="1"/>
          </p:cNvSpPr>
          <p:nvPr>
            <p:ph type="body" sz="quarter" idx="13" hasCustomPrompt="1"/>
          </p:nvPr>
        </p:nvSpPr>
        <p:spPr>
          <a:xfrm>
            <a:off x="600153" y="6349153"/>
            <a:ext cx="7230416" cy="323165"/>
          </a:xfrm>
        </p:spPr>
        <p:txBody>
          <a:bodyPr>
            <a:spAutoFit/>
          </a:bodyPr>
          <a:lstStyle>
            <a:lvl1pPr marL="0" indent="0">
              <a:buNone/>
              <a:defRPr sz="1000" spc="50" baseline="0">
                <a:latin typeface="+mn-lt"/>
              </a:defRPr>
            </a:lvl1pPr>
          </a:lstStyle>
          <a:p>
            <a:pPr lvl="0"/>
            <a:r>
              <a:rPr lang="nb-NO" dirty="0"/>
              <a:t>Fotokreditering</a:t>
            </a:r>
          </a:p>
        </p:txBody>
      </p:sp>
    </p:spTree>
    <p:extLst>
      <p:ext uri="{BB962C8B-B14F-4D97-AF65-F5344CB8AC3E}">
        <p14:creationId xmlns:p14="http://schemas.microsoft.com/office/powerpoint/2010/main" val="572055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359" y="551048"/>
            <a:ext cx="9651619" cy="1311128"/>
          </a:xfrm>
          <a:prstGeom prst="rect">
            <a:avLst/>
          </a:prstGeom>
        </p:spPr>
        <p:txBody>
          <a:bodyPr vert="horz" wrap="square" lIns="91440" tIns="0" rIns="91440" bIns="45720" rtlCol="0" anchor="ctr" anchorCtr="0">
            <a:normAutofit/>
          </a:bodyPr>
          <a:lstStyle/>
          <a:p>
            <a:r>
              <a:rPr lang="nb-NO" noProof="0" dirty="0"/>
              <a:t>Klikk for å redigere tittelstil</a:t>
            </a:r>
          </a:p>
        </p:txBody>
      </p:sp>
      <p:sp>
        <p:nvSpPr>
          <p:cNvPr id="3" name="Text Placeholder 2"/>
          <p:cNvSpPr>
            <a:spLocks noGrp="1"/>
          </p:cNvSpPr>
          <p:nvPr>
            <p:ph type="body" idx="1"/>
          </p:nvPr>
        </p:nvSpPr>
        <p:spPr>
          <a:xfrm>
            <a:off x="1219358" y="1862176"/>
            <a:ext cx="9651619" cy="3978862"/>
          </a:xfrm>
          <a:prstGeom prst="rect">
            <a:avLst/>
          </a:prstGeom>
        </p:spPr>
        <p:txBody>
          <a:bodyPr vert="horz" lIns="91440" tIns="45720" rIns="91440" bIns="45720" rtlCol="0">
            <a:noAutofit/>
          </a:bodyPr>
          <a:lstStyle/>
          <a:p>
            <a:pPr lvl="0"/>
            <a:r>
              <a:rPr lang="nb-NO" noProof="0" dirty="0"/>
              <a:t>Rediger tekststiler i malen</a:t>
            </a:r>
          </a:p>
          <a:p>
            <a:pPr lvl="1"/>
            <a:r>
              <a:rPr lang="nb-NO" noProof="0" dirty="0"/>
              <a:t>Andre nivå</a:t>
            </a:r>
          </a:p>
          <a:p>
            <a:pPr lvl="2"/>
            <a:r>
              <a:rPr lang="nb-NO" noProof="0" dirty="0"/>
              <a:t>Tredje nivå</a:t>
            </a:r>
          </a:p>
          <a:p>
            <a:pPr lvl="3"/>
            <a:r>
              <a:rPr lang="nb-NO" noProof="0" dirty="0"/>
              <a:t>Fjerde nivå</a:t>
            </a:r>
          </a:p>
          <a:p>
            <a:pPr lvl="4"/>
            <a:r>
              <a:rPr lang="nb-NO" noProof="0" dirty="0"/>
              <a:t>Femte nivå</a:t>
            </a:r>
          </a:p>
        </p:txBody>
      </p:sp>
      <p:pic>
        <p:nvPicPr>
          <p:cNvPr id="8" name="Bilde 7">
            <a:extLst>
              <a:ext uri="{FF2B5EF4-FFF2-40B4-BE49-F238E27FC236}">
                <a16:creationId xmlns:a16="http://schemas.microsoft.com/office/drawing/2014/main" id="{12E8B8B0-4BD5-4668-9018-913E276A5FE9}"/>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9166461" y="6071524"/>
            <a:ext cx="3025540" cy="786476"/>
          </a:xfrm>
          <a:prstGeom prst="rect">
            <a:avLst/>
          </a:prstGeom>
        </p:spPr>
      </p:pic>
    </p:spTree>
    <p:extLst>
      <p:ext uri="{BB962C8B-B14F-4D97-AF65-F5344CB8AC3E}">
        <p14:creationId xmlns:p14="http://schemas.microsoft.com/office/powerpoint/2010/main" val="9235484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90" r:id="rId5"/>
    <p:sldLayoutId id="2147483674" r:id="rId6"/>
    <p:sldLayoutId id="2147483691" r:id="rId7"/>
    <p:sldLayoutId id="2147483675" r:id="rId8"/>
    <p:sldLayoutId id="2147483692" r:id="rId9"/>
    <p:sldLayoutId id="2147483676" r:id="rId10"/>
    <p:sldLayoutId id="2147483666" r:id="rId11"/>
    <p:sldLayoutId id="2147483667" r:id="rId12"/>
    <p:sldLayoutId id="2147483694" r:id="rId13"/>
    <p:sldLayoutId id="2147483670" r:id="rId14"/>
    <p:sldLayoutId id="2147483695" r:id="rId15"/>
    <p:sldLayoutId id="2147483708" r:id="rId16"/>
    <p:sldLayoutId id="2147483709" r:id="rId17"/>
    <p:sldLayoutId id="2147483710" r:id="rId18"/>
    <p:sldLayoutId id="2147483711" r:id="rId19"/>
    <p:sldLayoutId id="2147483712" r:id="rId20"/>
    <p:sldLayoutId id="2147483713" r:id="rId21"/>
  </p:sldLayoutIdLst>
  <p:txStyles>
    <p:titleStyle>
      <a:lvl1pPr algn="l" defTabSz="914446" rtl="0" eaLnBrk="1" latinLnBrk="0" hangingPunct="1">
        <a:lnSpc>
          <a:spcPct val="90000"/>
        </a:lnSpc>
        <a:spcBef>
          <a:spcPct val="0"/>
        </a:spcBef>
        <a:buNone/>
        <a:defRPr sz="4400" b="1" kern="1200">
          <a:solidFill>
            <a:srgbClr val="274247"/>
          </a:solidFill>
          <a:latin typeface="+mj-lt"/>
          <a:ea typeface="+mj-ea"/>
          <a:cs typeface="+mj-cs"/>
        </a:defRPr>
      </a:lvl1pPr>
    </p:titleStyle>
    <p:bodyStyle>
      <a:lvl1pPr marL="228611" indent="-228611" algn="l" defTabSz="914446" rtl="0" eaLnBrk="1" latinLnBrk="0" hangingPunct="1">
        <a:lnSpc>
          <a:spcPct val="150000"/>
        </a:lnSpc>
        <a:spcBef>
          <a:spcPts val="0"/>
        </a:spcBef>
        <a:spcAft>
          <a:spcPts val="900"/>
        </a:spcAft>
        <a:buFont typeface="Arial" panose="020B0604020202020204" pitchFamily="34" charset="0"/>
        <a:buChar char="•"/>
        <a:defRPr sz="2400" kern="1200">
          <a:solidFill>
            <a:srgbClr val="274247"/>
          </a:solidFill>
          <a:latin typeface="+mn-lt"/>
          <a:ea typeface="+mn-ea"/>
          <a:cs typeface="+mn-cs"/>
        </a:defRPr>
      </a:lvl1pPr>
      <a:lvl2pPr marL="396079" indent="-144029" algn="l" defTabSz="914446" rtl="0" eaLnBrk="1" latinLnBrk="0" hangingPunct="1">
        <a:lnSpc>
          <a:spcPct val="150000"/>
        </a:lnSpc>
        <a:spcBef>
          <a:spcPts val="0"/>
        </a:spcBef>
        <a:spcAft>
          <a:spcPts val="600"/>
        </a:spcAft>
        <a:buSzPct val="100000"/>
        <a:buFont typeface="Arial" panose="020B0604020202020204" pitchFamily="34" charset="0"/>
        <a:buChar char="◦"/>
        <a:defRPr sz="1800" kern="1200">
          <a:solidFill>
            <a:srgbClr val="274247"/>
          </a:solidFill>
          <a:latin typeface="+mn-lt"/>
          <a:ea typeface="+mn-ea"/>
          <a:cs typeface="+mn-cs"/>
        </a:defRPr>
      </a:lvl2pPr>
      <a:lvl3pPr marL="522104" indent="-108022" algn="l" defTabSz="914446" rtl="0" eaLnBrk="1" latinLnBrk="0" hangingPunct="1">
        <a:lnSpc>
          <a:spcPct val="150000"/>
        </a:lnSpc>
        <a:spcBef>
          <a:spcPts val="300"/>
        </a:spcBef>
        <a:spcAft>
          <a:spcPts val="400"/>
        </a:spcAft>
        <a:buFont typeface="Open Sans" panose="020B0606030504020204" pitchFamily="34" charset="0"/>
        <a:buChar char="­"/>
        <a:defRPr sz="1400" kern="1200">
          <a:solidFill>
            <a:srgbClr val="274247"/>
          </a:solidFill>
          <a:latin typeface="+mn-lt"/>
          <a:ea typeface="+mn-ea"/>
          <a:cs typeface="+mn-cs"/>
        </a:defRPr>
      </a:lvl3pPr>
      <a:lvl4pPr marL="666133" indent="-99020" algn="l" defTabSz="914446" rtl="0" eaLnBrk="1" latinLnBrk="0" hangingPunct="1">
        <a:lnSpc>
          <a:spcPct val="150000"/>
        </a:lnSpc>
        <a:spcBef>
          <a:spcPts val="250"/>
        </a:spcBef>
        <a:buFont typeface="Open Sans" panose="020B0606030504020204" pitchFamily="34" charset="0"/>
        <a:buChar char="­"/>
        <a:defRPr sz="1050" kern="1200">
          <a:solidFill>
            <a:srgbClr val="274247"/>
          </a:solidFill>
          <a:latin typeface="+mn-lt"/>
          <a:ea typeface="+mn-ea"/>
          <a:cs typeface="+mn-cs"/>
        </a:defRPr>
      </a:lvl4pPr>
      <a:lvl5pPr marL="774155" indent="-90018" algn="l" defTabSz="914446" rtl="0" eaLnBrk="1" latinLnBrk="0" hangingPunct="1">
        <a:lnSpc>
          <a:spcPct val="150000"/>
        </a:lnSpc>
        <a:spcBef>
          <a:spcPts val="250"/>
        </a:spcBef>
        <a:buFont typeface="Open Sans" panose="020B0606030504020204" pitchFamily="34" charset="0"/>
        <a:buChar char="­"/>
        <a:defRPr sz="1000" kern="1200">
          <a:solidFill>
            <a:srgbClr val="274247"/>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statswiki.unece.org/display/GSBPM/5.4+Edit+and+impute" TargetMode="External"/><Relationship Id="rId4" Type="http://schemas.openxmlformats.org/officeDocument/2006/relationships/hyperlink" Target="https://statswiki.unece.org/download/attachments/185794796/Quality%20Indicators%20for%20the%20GSBPM%20-%20For%20Statistics%20derived%20from%20Surveys%20and%20Administrative%20Data%20Sources_Final.pdf?api=v2"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ec.europa.eu/eurostat/ramon/statmanuals/files/UN_editing_glossary_2000.pdf" TargetMode="Externa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cran.r-project.org/web/packages/dcmodify/vignettes/introduction.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statisticsnorway/R_imputering_kur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jpg"/><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16.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image" Target="../media/image280.png"/></Relationships>
</file>

<file path=ppt/slides/_rels/slide4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g9c66TUylZ4"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cran.r-project.org/web/packages/simputation/vignettes/intro.html"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cran.r-project.org/web/packages/simputation/simputation.pdf"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hyperlink" Target="https://github.com/statisticsnorway/R_imputering_kurs"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hyperlink" Target="https://github.com/statisticsnorway/R_imputering_kurs"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hyperlink" Target="https://wiki.ssb.no/display/s880/Imputering+-+seminar?preview=/149954038/149954042/Imputering.pptx"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419842-592E-434F-A9A0-9D056E879673}"/>
              </a:ext>
            </a:extLst>
          </p:cNvPr>
          <p:cNvSpPr>
            <a:spLocks noGrp="1"/>
          </p:cNvSpPr>
          <p:nvPr>
            <p:ph type="ctrTitle"/>
          </p:nvPr>
        </p:nvSpPr>
        <p:spPr/>
        <p:txBody>
          <a:bodyPr>
            <a:noAutofit/>
          </a:bodyPr>
          <a:lstStyle/>
          <a:p>
            <a:r>
              <a:rPr lang="nb-NO" sz="4800" dirty="0"/>
              <a:t>Kurs i dataeditering:</a:t>
            </a:r>
            <a:br>
              <a:rPr lang="nb-NO" sz="4800" dirty="0"/>
            </a:br>
            <a:r>
              <a:rPr lang="nb-NO" sz="4800" dirty="0"/>
              <a:t>Imputering i R</a:t>
            </a:r>
          </a:p>
        </p:txBody>
      </p:sp>
      <p:sp>
        <p:nvSpPr>
          <p:cNvPr id="5" name="Subtitle 4">
            <a:extLst>
              <a:ext uri="{FF2B5EF4-FFF2-40B4-BE49-F238E27FC236}">
                <a16:creationId xmlns:a16="http://schemas.microsoft.com/office/drawing/2014/main" id="{1A0095F8-98D7-4910-A38E-D9915094E096}"/>
              </a:ext>
            </a:extLst>
          </p:cNvPr>
          <p:cNvSpPr>
            <a:spLocks noGrp="1"/>
          </p:cNvSpPr>
          <p:nvPr>
            <p:ph type="subTitle" idx="1"/>
          </p:nvPr>
        </p:nvSpPr>
        <p:spPr>
          <a:xfrm>
            <a:off x="1400991" y="3909549"/>
            <a:ext cx="9390018" cy="863313"/>
          </a:xfrm>
        </p:spPr>
        <p:txBody>
          <a:bodyPr/>
          <a:lstStyle/>
          <a:p>
            <a:r>
              <a:rPr lang="nb-NO" dirty="0" err="1"/>
              <a:t>TatsiaNa</a:t>
            </a:r>
            <a:r>
              <a:rPr lang="nb-NO" dirty="0"/>
              <a:t> Pekarskaya og Aslaug FOSS Hurlen</a:t>
            </a:r>
          </a:p>
          <a:p>
            <a:r>
              <a:rPr lang="nb-NO" dirty="0"/>
              <a:t>27.04.2021</a:t>
            </a:r>
          </a:p>
        </p:txBody>
      </p:sp>
    </p:spTree>
    <p:extLst>
      <p:ext uri="{BB962C8B-B14F-4D97-AF65-F5344CB8AC3E}">
        <p14:creationId xmlns:p14="http://schemas.microsoft.com/office/powerpoint/2010/main" val="429471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169A-C2CF-418F-8767-86BAC68379C0}"/>
              </a:ext>
            </a:extLst>
          </p:cNvPr>
          <p:cNvSpPr>
            <a:spLocks noGrp="1"/>
          </p:cNvSpPr>
          <p:nvPr>
            <p:ph type="title"/>
          </p:nvPr>
        </p:nvSpPr>
        <p:spPr/>
        <p:txBody>
          <a:bodyPr/>
          <a:lstStyle/>
          <a:p>
            <a:r>
              <a:rPr lang="nb-NO" dirty="0"/>
              <a:t>Partielt frafall </a:t>
            </a:r>
            <a:r>
              <a:rPr lang="nb-NO" dirty="0" err="1"/>
              <a:t>vs</a:t>
            </a:r>
            <a:r>
              <a:rPr lang="nb-NO" dirty="0"/>
              <a:t> enhets frafall</a:t>
            </a:r>
          </a:p>
        </p:txBody>
      </p:sp>
      <p:sp>
        <p:nvSpPr>
          <p:cNvPr id="4" name="Content Placeholder 3">
            <a:extLst>
              <a:ext uri="{FF2B5EF4-FFF2-40B4-BE49-F238E27FC236}">
                <a16:creationId xmlns:a16="http://schemas.microsoft.com/office/drawing/2014/main" id="{5523EB30-923B-4A00-8587-EE02BC4AF3A2}"/>
              </a:ext>
            </a:extLst>
          </p:cNvPr>
          <p:cNvSpPr>
            <a:spLocks noGrp="1"/>
          </p:cNvSpPr>
          <p:nvPr>
            <p:ph sz="quarter" idx="14"/>
          </p:nvPr>
        </p:nvSpPr>
        <p:spPr>
          <a:xfrm>
            <a:off x="6314182" y="1242893"/>
            <a:ext cx="5149886" cy="4103369"/>
          </a:xfrm>
        </p:spPr>
        <p:txBody>
          <a:bodyPr/>
          <a:lstStyle/>
          <a:p>
            <a:r>
              <a:rPr lang="nb-NO" dirty="0"/>
              <a:t>Enhets frafall(unit </a:t>
            </a:r>
            <a:r>
              <a:rPr lang="nb-NO" dirty="0" err="1"/>
              <a:t>nonresponse</a:t>
            </a:r>
            <a:r>
              <a:rPr lang="nb-NO" dirty="0"/>
              <a:t>)</a:t>
            </a:r>
          </a:p>
        </p:txBody>
      </p:sp>
      <p:sp>
        <p:nvSpPr>
          <p:cNvPr id="5" name="Content Placeholder 4">
            <a:extLst>
              <a:ext uri="{FF2B5EF4-FFF2-40B4-BE49-F238E27FC236}">
                <a16:creationId xmlns:a16="http://schemas.microsoft.com/office/drawing/2014/main" id="{FEA5C981-3AEA-4652-B021-09E37AAA066F}"/>
              </a:ext>
            </a:extLst>
          </p:cNvPr>
          <p:cNvSpPr>
            <a:spLocks noGrp="1"/>
          </p:cNvSpPr>
          <p:nvPr>
            <p:ph sz="quarter" idx="15"/>
          </p:nvPr>
        </p:nvSpPr>
        <p:spPr>
          <a:xfrm>
            <a:off x="630954" y="1275547"/>
            <a:ext cx="5541279" cy="4103369"/>
          </a:xfrm>
        </p:spPr>
        <p:txBody>
          <a:bodyPr/>
          <a:lstStyle/>
          <a:p>
            <a:r>
              <a:rPr lang="nb-NO" dirty="0"/>
              <a:t>Partielt frafall (item </a:t>
            </a:r>
            <a:r>
              <a:rPr lang="nb-NO" dirty="0" err="1"/>
              <a:t>nonresponse</a:t>
            </a:r>
            <a:r>
              <a:rPr lang="nb-NO" dirty="0"/>
              <a:t>)</a:t>
            </a:r>
          </a:p>
        </p:txBody>
      </p:sp>
      <p:sp>
        <p:nvSpPr>
          <p:cNvPr id="8" name="Rectangle 7">
            <a:extLst>
              <a:ext uri="{FF2B5EF4-FFF2-40B4-BE49-F238E27FC236}">
                <a16:creationId xmlns:a16="http://schemas.microsoft.com/office/drawing/2014/main" id="{89999A8B-DB7E-49D4-B9FF-EA9D5BBD3428}"/>
              </a:ext>
            </a:extLst>
          </p:cNvPr>
          <p:cNvSpPr/>
          <p:nvPr/>
        </p:nvSpPr>
        <p:spPr>
          <a:xfrm>
            <a:off x="883886" y="4753333"/>
            <a:ext cx="10677160" cy="86177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0" defTabSz="914400">
              <a:defRPr/>
            </a:pPr>
            <a:r>
              <a:rPr lang="nb-NO" sz="2500" dirty="0"/>
              <a:t>Imputering er vanlig brukt for «partielt frafall», mens for «enhets frafall» er vanlig brukt </a:t>
            </a:r>
            <a:r>
              <a:rPr lang="nb-NO" sz="2500" dirty="0" err="1"/>
              <a:t>revekting</a:t>
            </a:r>
            <a:r>
              <a:rPr lang="nb-NO" sz="2500" dirty="0"/>
              <a:t> (justering av design vekter).</a:t>
            </a:r>
          </a:p>
        </p:txBody>
      </p:sp>
      <p:pic>
        <p:nvPicPr>
          <p:cNvPr id="9" name="Picture 8">
            <a:extLst>
              <a:ext uri="{FF2B5EF4-FFF2-40B4-BE49-F238E27FC236}">
                <a16:creationId xmlns:a16="http://schemas.microsoft.com/office/drawing/2014/main" id="{875EDA76-FDC0-4C12-A33A-351213826AA0}"/>
              </a:ext>
            </a:extLst>
          </p:cNvPr>
          <p:cNvPicPr>
            <a:picLocks noChangeAspect="1"/>
          </p:cNvPicPr>
          <p:nvPr/>
        </p:nvPicPr>
        <p:blipFill>
          <a:blip r:embed="rId3"/>
          <a:stretch>
            <a:fillRect/>
          </a:stretch>
        </p:blipFill>
        <p:spPr>
          <a:xfrm>
            <a:off x="992119" y="1991007"/>
            <a:ext cx="4211273" cy="2210237"/>
          </a:xfrm>
          <a:prstGeom prst="rect">
            <a:avLst/>
          </a:prstGeom>
        </p:spPr>
      </p:pic>
      <p:grpSp>
        <p:nvGrpSpPr>
          <p:cNvPr id="10" name="Group 9">
            <a:extLst>
              <a:ext uri="{FF2B5EF4-FFF2-40B4-BE49-F238E27FC236}">
                <a16:creationId xmlns:a16="http://schemas.microsoft.com/office/drawing/2014/main" id="{9938F66B-6C4D-4706-AB98-D7E6FD2BA922}"/>
              </a:ext>
            </a:extLst>
          </p:cNvPr>
          <p:cNvGrpSpPr/>
          <p:nvPr/>
        </p:nvGrpSpPr>
        <p:grpSpPr>
          <a:xfrm>
            <a:off x="6489692" y="1968838"/>
            <a:ext cx="4648763" cy="2210237"/>
            <a:chOff x="6196879" y="3590342"/>
            <a:chExt cx="4814646" cy="2522551"/>
          </a:xfrm>
        </p:grpSpPr>
        <p:pic>
          <p:nvPicPr>
            <p:cNvPr id="11" name="Plassholder for innhold 4">
              <a:extLst>
                <a:ext uri="{FF2B5EF4-FFF2-40B4-BE49-F238E27FC236}">
                  <a16:creationId xmlns:a16="http://schemas.microsoft.com/office/drawing/2014/main" id="{A8319F8E-70F0-4012-BAB5-7F02D879A5F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6556" b="43565"/>
            <a:stretch/>
          </p:blipFill>
          <p:spPr>
            <a:xfrm>
              <a:off x="6196879" y="3590342"/>
              <a:ext cx="4775921" cy="2522551"/>
            </a:xfrm>
            <a:prstGeom prst="rect">
              <a:avLst/>
            </a:prstGeom>
          </p:spPr>
        </p:pic>
        <p:sp>
          <p:nvSpPr>
            <p:cNvPr id="12" name="Rektangel 9">
              <a:extLst>
                <a:ext uri="{FF2B5EF4-FFF2-40B4-BE49-F238E27FC236}">
                  <a16:creationId xmlns:a16="http://schemas.microsoft.com/office/drawing/2014/main" id="{6A6723D8-A68D-47D0-9679-30BA2ED3738A}"/>
                </a:ext>
              </a:extLst>
            </p:cNvPr>
            <p:cNvSpPr/>
            <p:nvPr/>
          </p:nvSpPr>
          <p:spPr>
            <a:xfrm>
              <a:off x="6196879" y="4488557"/>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ktangel 9">
              <a:extLst>
                <a:ext uri="{FF2B5EF4-FFF2-40B4-BE49-F238E27FC236}">
                  <a16:creationId xmlns:a16="http://schemas.microsoft.com/office/drawing/2014/main" id="{ABA1A1AB-AD0C-48C3-8008-C2D4F06D8B25}"/>
                </a:ext>
              </a:extLst>
            </p:cNvPr>
            <p:cNvSpPr/>
            <p:nvPr/>
          </p:nvSpPr>
          <p:spPr>
            <a:xfrm>
              <a:off x="7281400" y="4488557"/>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Rektangel 9">
              <a:extLst>
                <a:ext uri="{FF2B5EF4-FFF2-40B4-BE49-F238E27FC236}">
                  <a16:creationId xmlns:a16="http://schemas.microsoft.com/office/drawing/2014/main" id="{7ABAC141-E517-40E8-885D-63B3F408684E}"/>
                </a:ext>
              </a:extLst>
            </p:cNvPr>
            <p:cNvSpPr/>
            <p:nvPr/>
          </p:nvSpPr>
          <p:spPr>
            <a:xfrm>
              <a:off x="8365921" y="448761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ektangel 9">
              <a:extLst>
                <a:ext uri="{FF2B5EF4-FFF2-40B4-BE49-F238E27FC236}">
                  <a16:creationId xmlns:a16="http://schemas.microsoft.com/office/drawing/2014/main" id="{83CA8271-F723-42E0-A309-A15B35A3E72C}"/>
                </a:ext>
              </a:extLst>
            </p:cNvPr>
            <p:cNvSpPr/>
            <p:nvPr/>
          </p:nvSpPr>
          <p:spPr>
            <a:xfrm>
              <a:off x="9450442" y="448761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ktangel 9">
              <a:extLst>
                <a:ext uri="{FF2B5EF4-FFF2-40B4-BE49-F238E27FC236}">
                  <a16:creationId xmlns:a16="http://schemas.microsoft.com/office/drawing/2014/main" id="{0DED3058-B1B2-4C6E-A136-D7EB0EAFB45A}"/>
                </a:ext>
              </a:extLst>
            </p:cNvPr>
            <p:cNvSpPr/>
            <p:nvPr/>
          </p:nvSpPr>
          <p:spPr>
            <a:xfrm>
              <a:off x="9927004" y="4483465"/>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248337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50DA5A60-3DB3-4D55-93A4-C3F54616E883}"/>
              </a:ext>
            </a:extLst>
          </p:cNvPr>
          <p:cNvGrpSpPr/>
          <p:nvPr/>
        </p:nvGrpSpPr>
        <p:grpSpPr>
          <a:xfrm>
            <a:off x="949620" y="573137"/>
            <a:ext cx="5146380" cy="1490223"/>
            <a:chOff x="1079698" y="547321"/>
            <a:chExt cx="5146380" cy="1490223"/>
          </a:xfrm>
        </p:grpSpPr>
        <p:sp>
          <p:nvSpPr>
            <p:cNvPr id="5" name="Rectangle 4">
              <a:extLst>
                <a:ext uri="{FF2B5EF4-FFF2-40B4-BE49-F238E27FC236}">
                  <a16:creationId xmlns:a16="http://schemas.microsoft.com/office/drawing/2014/main" id="{8F9DD2DF-120A-4D50-84AB-94BE6D79C325}"/>
                </a:ext>
              </a:extLst>
            </p:cNvPr>
            <p:cNvSpPr/>
            <p:nvPr/>
          </p:nvSpPr>
          <p:spPr>
            <a:xfrm>
              <a:off x="1079698" y="547321"/>
              <a:ext cx="514638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nb-NO" sz="2400" b="1" dirty="0"/>
                <a:t>Data</a:t>
              </a:r>
              <a:r>
                <a:rPr lang="nb-NO" sz="2400" dirty="0"/>
                <a:t> </a:t>
              </a:r>
              <a:r>
                <a:rPr lang="nb-NO" sz="2400" b="1" dirty="0"/>
                <a:t>Imputering</a:t>
              </a:r>
              <a:r>
                <a:rPr lang="nb-NO" sz="2400" dirty="0"/>
                <a:t> – er innbytte av estimerte akseptable verdier for data som mangler eller er feil *.</a:t>
              </a:r>
            </a:p>
          </p:txBody>
        </p:sp>
        <p:sp>
          <p:nvSpPr>
            <p:cNvPr id="8" name="Rectangle 7">
              <a:extLst>
                <a:ext uri="{FF2B5EF4-FFF2-40B4-BE49-F238E27FC236}">
                  <a16:creationId xmlns:a16="http://schemas.microsoft.com/office/drawing/2014/main" id="{80CAE259-6C3D-4313-850A-13AB2C7B6E5E}"/>
                </a:ext>
              </a:extLst>
            </p:cNvPr>
            <p:cNvSpPr/>
            <p:nvPr/>
          </p:nvSpPr>
          <p:spPr>
            <a:xfrm>
              <a:off x="1079698" y="1806712"/>
              <a:ext cx="4825360" cy="230832"/>
            </a:xfrm>
            <a:prstGeom prst="rect">
              <a:avLst/>
            </a:prstGeom>
          </p:spPr>
          <p:txBody>
            <a:bodyPr wrap="none">
              <a:spAutoFit/>
            </a:bodyPr>
            <a:lstStyle/>
            <a:p>
              <a:r>
                <a:rPr lang="nb-NO" dirty="0"/>
                <a:t>* https://ec.europa.eu/eurostat/ramon/statmanuals/files/UN_editing_glossary_2000.pdf</a:t>
              </a:r>
            </a:p>
          </p:txBody>
        </p:sp>
      </p:grpSp>
      <p:pic>
        <p:nvPicPr>
          <p:cNvPr id="15" name="Picture 14">
            <a:extLst>
              <a:ext uri="{FF2B5EF4-FFF2-40B4-BE49-F238E27FC236}">
                <a16:creationId xmlns:a16="http://schemas.microsoft.com/office/drawing/2014/main" id="{A282902E-989A-4897-9EFD-04D589A11ABC}"/>
              </a:ext>
            </a:extLst>
          </p:cNvPr>
          <p:cNvPicPr>
            <a:picLocks noChangeAspect="1"/>
          </p:cNvPicPr>
          <p:nvPr/>
        </p:nvPicPr>
        <p:blipFill>
          <a:blip r:embed="rId3"/>
          <a:stretch>
            <a:fillRect/>
          </a:stretch>
        </p:blipFill>
        <p:spPr>
          <a:xfrm>
            <a:off x="7092229" y="3881287"/>
            <a:ext cx="3774407" cy="1976683"/>
          </a:xfrm>
          <a:prstGeom prst="rect">
            <a:avLst/>
          </a:prstGeom>
        </p:spPr>
      </p:pic>
      <p:pic>
        <p:nvPicPr>
          <p:cNvPr id="16" name="Picture 15">
            <a:extLst>
              <a:ext uri="{FF2B5EF4-FFF2-40B4-BE49-F238E27FC236}">
                <a16:creationId xmlns:a16="http://schemas.microsoft.com/office/drawing/2014/main" id="{0F00F541-0297-41D3-9D20-07AE1D06E128}"/>
              </a:ext>
            </a:extLst>
          </p:cNvPr>
          <p:cNvPicPr>
            <a:picLocks noChangeAspect="1"/>
          </p:cNvPicPr>
          <p:nvPr/>
        </p:nvPicPr>
        <p:blipFill>
          <a:blip r:embed="rId4"/>
          <a:stretch>
            <a:fillRect/>
          </a:stretch>
        </p:blipFill>
        <p:spPr>
          <a:xfrm>
            <a:off x="7092229" y="547321"/>
            <a:ext cx="3766272" cy="1976683"/>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F143D0D-BA61-4B69-A639-A054A446A819}"/>
                  </a:ext>
                </a:extLst>
              </p:cNvPr>
              <p:cNvSpPr/>
              <p:nvPr/>
            </p:nvSpPr>
            <p:spPr>
              <a:xfrm>
                <a:off x="8476601" y="2896113"/>
                <a:ext cx="997528" cy="6130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nb-NO" sz="2400" i="1" dirty="0" smtClean="0">
                              <a:latin typeface="Cambria Math" panose="02040503050406030204" pitchFamily="18" charset="0"/>
                            </a:rPr>
                          </m:ctrlPr>
                        </m:accPr>
                        <m:e>
                          <m:r>
                            <a:rPr lang="nb-NO" sz="2400" b="0" i="1" dirty="0" smtClean="0">
                              <a:latin typeface="Cambria Math" panose="02040503050406030204" pitchFamily="18" charset="0"/>
                            </a:rPr>
                            <m:t>𝑥</m:t>
                          </m:r>
                        </m:e>
                      </m:acc>
                    </m:oMath>
                  </m:oMathPara>
                </a14:m>
                <a:endParaRPr lang="nb-NO" sz="2400" dirty="0"/>
              </a:p>
            </p:txBody>
          </p:sp>
        </mc:Choice>
        <mc:Fallback xmlns="">
          <p:sp>
            <p:nvSpPr>
              <p:cNvPr id="17" name="Rectangle 16">
                <a:extLst>
                  <a:ext uri="{FF2B5EF4-FFF2-40B4-BE49-F238E27FC236}">
                    <a16:creationId xmlns:a16="http://schemas.microsoft.com/office/drawing/2014/main" id="{7F143D0D-BA61-4B69-A639-A054A446A819}"/>
                  </a:ext>
                </a:extLst>
              </p:cNvPr>
              <p:cNvSpPr>
                <a:spLocks noRot="1" noChangeAspect="1" noMove="1" noResize="1" noEditPoints="1" noAdjustHandles="1" noChangeArrowheads="1" noChangeShapeType="1" noTextEdit="1"/>
              </p:cNvSpPr>
              <p:nvPr/>
            </p:nvSpPr>
            <p:spPr>
              <a:xfrm>
                <a:off x="8476601" y="2896113"/>
                <a:ext cx="997528" cy="613064"/>
              </a:xfrm>
              <a:prstGeom prst="rect">
                <a:avLst/>
              </a:prstGeom>
              <a:blipFill>
                <a:blip r:embed="rId5"/>
                <a:stretch>
                  <a:fillRect r="-3659"/>
                </a:stretch>
              </a:blipFill>
            </p:spPr>
            <p:txBody>
              <a:bodyPr/>
              <a:lstStyle/>
              <a:p>
                <a:r>
                  <a:rPr lang="nb-NO">
                    <a:noFill/>
                  </a:rPr>
                  <a:t> </a:t>
                </a:r>
              </a:p>
            </p:txBody>
          </p:sp>
        </mc:Fallback>
      </mc:AlternateContent>
      <p:cxnSp>
        <p:nvCxnSpPr>
          <p:cNvPr id="20" name="Straight Arrow Connector 19">
            <a:extLst>
              <a:ext uri="{FF2B5EF4-FFF2-40B4-BE49-F238E27FC236}">
                <a16:creationId xmlns:a16="http://schemas.microsoft.com/office/drawing/2014/main" id="{433BA5E4-E848-49B7-A36F-83F1161D94F4}"/>
              </a:ext>
            </a:extLst>
          </p:cNvPr>
          <p:cNvCxnSpPr>
            <a:stCxn id="17" idx="0"/>
          </p:cNvCxnSpPr>
          <p:nvPr/>
        </p:nvCxnSpPr>
        <p:spPr>
          <a:xfrm flipH="1" flipV="1">
            <a:off x="8476601" y="1535662"/>
            <a:ext cx="498764" cy="1360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7421029F-25E0-425E-B936-C9AA698B7A8D}"/>
              </a:ext>
            </a:extLst>
          </p:cNvPr>
          <p:cNvSpPr/>
          <p:nvPr/>
        </p:nvSpPr>
        <p:spPr>
          <a:xfrm>
            <a:off x="949620" y="2168746"/>
            <a:ext cx="514638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nb-NO" sz="2400" dirty="0"/>
              <a:t>Vi vil </a:t>
            </a:r>
            <a:r>
              <a:rPr lang="nb-NO" sz="2400" dirty="0" err="1"/>
              <a:t>imputere</a:t>
            </a:r>
            <a:r>
              <a:rPr lang="nb-NO" sz="2400" dirty="0"/>
              <a:t> med formålet å </a:t>
            </a:r>
            <a:r>
              <a:rPr lang="nb-NO" sz="2400" u="sng" dirty="0"/>
              <a:t>redusere frafall skjevhet </a:t>
            </a:r>
            <a:r>
              <a:rPr lang="nb-NO" sz="2400" dirty="0"/>
              <a:t>og </a:t>
            </a:r>
            <a:r>
              <a:rPr lang="nb-NO" sz="2400" u="sng" dirty="0"/>
              <a:t>lage et «fult» og «rent» datasett</a:t>
            </a:r>
            <a:r>
              <a:rPr lang="nb-NO" sz="2400" dirty="0"/>
              <a:t>.</a:t>
            </a:r>
            <a:endParaRPr lang="nb-NO" sz="2400" dirty="0">
              <a:highlight>
                <a:srgbClr val="FFFF00"/>
              </a:highlight>
            </a:endParaRPr>
          </a:p>
        </p:txBody>
      </p:sp>
      <p:cxnSp>
        <p:nvCxnSpPr>
          <p:cNvPr id="3" name="Straight Arrow Connector 2">
            <a:extLst>
              <a:ext uri="{FF2B5EF4-FFF2-40B4-BE49-F238E27FC236}">
                <a16:creationId xmlns:a16="http://schemas.microsoft.com/office/drawing/2014/main" id="{FDEF2957-E834-460E-B6AC-01C3D2859426}"/>
              </a:ext>
            </a:extLst>
          </p:cNvPr>
          <p:cNvCxnSpPr>
            <a:cxnSpLocks/>
            <a:stCxn id="17" idx="2"/>
          </p:cNvCxnSpPr>
          <p:nvPr/>
        </p:nvCxnSpPr>
        <p:spPr>
          <a:xfrm flipH="1">
            <a:off x="8634845" y="3509177"/>
            <a:ext cx="340520" cy="7442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C8ADC7D4-9F95-4BB9-813C-490815D04D34}"/>
              </a:ext>
            </a:extLst>
          </p:cNvPr>
          <p:cNvSpPr/>
          <p:nvPr/>
        </p:nvSpPr>
        <p:spPr>
          <a:xfrm>
            <a:off x="949620" y="5026973"/>
            <a:ext cx="514638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nb-NO" sz="2400" dirty="0"/>
              <a:t>Man bør sette markeringer på de observasjonene som ble </a:t>
            </a:r>
            <a:r>
              <a:rPr lang="nb-NO" sz="2400" dirty="0" err="1"/>
              <a:t>imputert</a:t>
            </a:r>
            <a:r>
              <a:rPr lang="nb-NO" sz="2400" dirty="0"/>
              <a:t>. </a:t>
            </a:r>
          </a:p>
        </p:txBody>
      </p:sp>
      <p:sp>
        <p:nvSpPr>
          <p:cNvPr id="2" name="Rectangle 1">
            <a:extLst>
              <a:ext uri="{FF2B5EF4-FFF2-40B4-BE49-F238E27FC236}">
                <a16:creationId xmlns:a16="http://schemas.microsoft.com/office/drawing/2014/main" id="{A7449E12-942D-421F-B86A-1E5BB835211F}"/>
              </a:ext>
            </a:extLst>
          </p:cNvPr>
          <p:cNvSpPr/>
          <p:nvPr/>
        </p:nvSpPr>
        <p:spPr>
          <a:xfrm>
            <a:off x="949620" y="3597859"/>
            <a:ext cx="514638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nb-NO" sz="2400" dirty="0"/>
              <a:t>Behandling av </a:t>
            </a:r>
            <a:r>
              <a:rPr lang="nb-NO" sz="2400" dirty="0" err="1"/>
              <a:t>imputerte</a:t>
            </a:r>
            <a:r>
              <a:rPr lang="nb-NO" sz="2400" dirty="0"/>
              <a:t> datasett som «opprinnelig» </a:t>
            </a:r>
            <a:r>
              <a:rPr lang="en-US" sz="2400" dirty="0"/>
              <a:t>data </a:t>
            </a:r>
            <a:r>
              <a:rPr lang="en-US" sz="2400" dirty="0" err="1"/>
              <a:t>ofte</a:t>
            </a:r>
            <a:r>
              <a:rPr lang="en-US" sz="2400" dirty="0"/>
              <a:t> </a:t>
            </a:r>
            <a:r>
              <a:rPr lang="en-US" sz="2400" dirty="0" err="1"/>
              <a:t>fører</a:t>
            </a:r>
            <a:r>
              <a:rPr lang="en-US" sz="2400" dirty="0"/>
              <a:t> </a:t>
            </a:r>
            <a:r>
              <a:rPr lang="en-US" sz="2400" dirty="0" err="1"/>
              <a:t>til</a:t>
            </a:r>
            <a:r>
              <a:rPr lang="en-US" sz="2400" dirty="0"/>
              <a:t> </a:t>
            </a:r>
            <a:r>
              <a:rPr lang="en-US" sz="2400" dirty="0" err="1"/>
              <a:t>underestimering</a:t>
            </a:r>
            <a:r>
              <a:rPr lang="en-US" sz="2400" dirty="0"/>
              <a:t> av </a:t>
            </a:r>
            <a:r>
              <a:rPr lang="en-US" sz="2400" dirty="0" err="1"/>
              <a:t>variansen</a:t>
            </a:r>
            <a:r>
              <a:rPr lang="en-US" sz="2400" dirty="0"/>
              <a:t>.</a:t>
            </a:r>
            <a:endParaRPr lang="nb-NO" sz="2400" dirty="0"/>
          </a:p>
        </p:txBody>
      </p:sp>
    </p:spTree>
    <p:extLst>
      <p:ext uri="{BB962C8B-B14F-4D97-AF65-F5344CB8AC3E}">
        <p14:creationId xmlns:p14="http://schemas.microsoft.com/office/powerpoint/2010/main" val="177475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1F10F4A-8F18-4183-83EE-FD5902023D30}"/>
              </a:ext>
            </a:extLst>
          </p:cNvPr>
          <p:cNvPicPr>
            <a:picLocks noGrp="1" noChangeAspect="1" noChangeArrowheads="1"/>
          </p:cNvPicPr>
          <p:nvPr>
            <p:ph sz="quarter" idx="11"/>
          </p:nvPr>
        </p:nvPicPr>
        <p:blipFill rotWithShape="1">
          <a:blip r:embed="rId3">
            <a:extLst>
              <a:ext uri="{28A0092B-C50C-407E-A947-70E740481C1C}">
                <a14:useLocalDpi xmlns:a14="http://schemas.microsoft.com/office/drawing/2010/main" val="0"/>
              </a:ext>
            </a:extLst>
          </a:blip>
          <a:srcRect t="10973"/>
          <a:stretch/>
        </p:blipFill>
        <p:spPr bwMode="auto">
          <a:xfrm>
            <a:off x="94170" y="897378"/>
            <a:ext cx="12003660" cy="60111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C9926D8-8619-4FB5-9AD5-C7CDAE809938}"/>
              </a:ext>
            </a:extLst>
          </p:cNvPr>
          <p:cNvSpPr/>
          <p:nvPr/>
        </p:nvSpPr>
        <p:spPr>
          <a:xfrm>
            <a:off x="0" y="6400652"/>
            <a:ext cx="11032067" cy="507831"/>
          </a:xfrm>
          <a:prstGeom prst="rect">
            <a:avLst/>
          </a:prstGeom>
        </p:spPr>
        <p:txBody>
          <a:bodyPr wrap="square">
            <a:spAutoFit/>
          </a:bodyPr>
          <a:lstStyle/>
          <a:p>
            <a:pPr marL="171450" indent="-171450">
              <a:buFont typeface="Arial" panose="020B0604020202020204" pitchFamily="34" charset="0"/>
              <a:buChar char="•"/>
            </a:pPr>
            <a:r>
              <a:rPr lang="nb-NO" dirty="0">
                <a:hlinkClick r:id="rId4"/>
              </a:rPr>
              <a:t>https://statswiki.unece.org/download/attachments/185794796/Quality%20Indicators%20for%20the%20GSBPM%20-%20For%20Statistics%20derived%20from%20Surveys%20and%20Administrative%20Data%20Sources_Final.pdf?api=v2</a:t>
            </a:r>
            <a:r>
              <a:rPr lang="nb-NO" dirty="0"/>
              <a:t> </a:t>
            </a:r>
          </a:p>
          <a:p>
            <a:pPr marL="171450" indent="-171450">
              <a:buFont typeface="Arial" panose="020B0604020202020204" pitchFamily="34" charset="0"/>
              <a:buChar char="•"/>
            </a:pPr>
            <a:r>
              <a:rPr lang="nb-NO" dirty="0">
                <a:hlinkClick r:id="rId5"/>
              </a:rPr>
              <a:t>https://statswiki.unece.org/display/GSBPM/5.4+Edit+and+impute</a:t>
            </a:r>
            <a:r>
              <a:rPr lang="nb-NO" dirty="0"/>
              <a:t> </a:t>
            </a:r>
          </a:p>
        </p:txBody>
      </p:sp>
      <p:sp>
        <p:nvSpPr>
          <p:cNvPr id="9" name="Title 1">
            <a:extLst>
              <a:ext uri="{FF2B5EF4-FFF2-40B4-BE49-F238E27FC236}">
                <a16:creationId xmlns:a16="http://schemas.microsoft.com/office/drawing/2014/main" id="{86299099-03F4-423C-9A90-011B0ABEF254}"/>
              </a:ext>
            </a:extLst>
          </p:cNvPr>
          <p:cNvSpPr>
            <a:spLocks noGrp="1"/>
          </p:cNvSpPr>
          <p:nvPr>
            <p:ph type="title"/>
          </p:nvPr>
        </p:nvSpPr>
        <p:spPr>
          <a:xfrm>
            <a:off x="0" y="-200824"/>
            <a:ext cx="12192000" cy="1311128"/>
          </a:xfrm>
        </p:spPr>
        <p:txBody>
          <a:bodyPr/>
          <a:lstStyle/>
          <a:p>
            <a:r>
              <a:rPr lang="nb-NO" dirty="0"/>
              <a:t>Kvalitets indikatorer for GSBPM</a:t>
            </a:r>
            <a:r>
              <a:rPr lang="nb-NO" sz="3600" dirty="0"/>
              <a:t> (5.4 Editere og </a:t>
            </a:r>
            <a:r>
              <a:rPr lang="nb-NO" sz="3600" dirty="0" err="1"/>
              <a:t>imputere</a:t>
            </a:r>
            <a:r>
              <a:rPr lang="nb-NO" sz="3600" dirty="0"/>
              <a:t>)</a:t>
            </a:r>
            <a:endParaRPr lang="nb-NO" dirty="0"/>
          </a:p>
        </p:txBody>
      </p:sp>
      <p:cxnSp>
        <p:nvCxnSpPr>
          <p:cNvPr id="10" name="Straight Connector 9">
            <a:extLst>
              <a:ext uri="{FF2B5EF4-FFF2-40B4-BE49-F238E27FC236}">
                <a16:creationId xmlns:a16="http://schemas.microsoft.com/office/drawing/2014/main" id="{A96597AF-8AC4-427A-BA06-D1A9D960E361}"/>
              </a:ext>
            </a:extLst>
          </p:cNvPr>
          <p:cNvCxnSpPr/>
          <p:nvPr/>
        </p:nvCxnSpPr>
        <p:spPr>
          <a:xfrm>
            <a:off x="2453640" y="1402080"/>
            <a:ext cx="169164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047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0C62B-FD1F-49D6-AE14-9BA41D8390AC}"/>
              </a:ext>
            </a:extLst>
          </p:cNvPr>
          <p:cNvSpPr>
            <a:spLocks noGrp="1"/>
          </p:cNvSpPr>
          <p:nvPr>
            <p:ph type="title"/>
          </p:nvPr>
        </p:nvSpPr>
        <p:spPr>
          <a:xfrm>
            <a:off x="471213" y="249712"/>
            <a:ext cx="9651619" cy="1311128"/>
          </a:xfrm>
        </p:spPr>
        <p:txBody>
          <a:bodyPr/>
          <a:lstStyle/>
          <a:p>
            <a:r>
              <a:rPr lang="nb-NO" dirty="0"/>
              <a:t>MCAR, MAR, NMAR*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9B3DB3-CCB0-456F-9BC4-7EB9E41F61AB}"/>
                  </a:ext>
                </a:extLst>
              </p:cNvPr>
              <p:cNvSpPr>
                <a:spLocks noGrp="1"/>
              </p:cNvSpPr>
              <p:nvPr>
                <p:ph sz="quarter" idx="13"/>
              </p:nvPr>
            </p:nvSpPr>
            <p:spPr>
              <a:xfrm>
                <a:off x="548794" y="1376321"/>
                <a:ext cx="9889067" cy="4702361"/>
              </a:xfrm>
            </p:spPr>
            <p:txBody>
              <a:bodyPr/>
              <a:lstStyle/>
              <a:p>
                <a:r>
                  <a:rPr lang="en-US" u="sng" dirty="0"/>
                  <a:t>Missing Completely At Random (MCAR): </a:t>
                </a:r>
                <a:r>
                  <a:rPr lang="en-US" dirty="0" err="1"/>
                  <a:t>frafall</a:t>
                </a:r>
                <a:r>
                  <a:rPr lang="en-US" dirty="0"/>
                  <a:t> </a:t>
                </a:r>
                <a:r>
                  <a:rPr lang="en-US" dirty="0" err="1"/>
                  <a:t>avhenger</a:t>
                </a:r>
                <a:r>
                  <a:rPr lang="en-US" dirty="0"/>
                  <a:t> </a:t>
                </a:r>
                <a:r>
                  <a:rPr lang="en-US" dirty="0" err="1"/>
                  <a:t>ikke</a:t>
                </a:r>
                <a:r>
                  <a:rPr lang="en-US" dirty="0"/>
                  <a:t> av </a:t>
                </a:r>
                <a14:m>
                  <m:oMath xmlns:m="http://schemas.openxmlformats.org/officeDocument/2006/math">
                    <m:sSub>
                      <m:sSubPr>
                        <m:ctrlPr>
                          <a:rPr lang="en-US" i="1" dirty="0">
                            <a:latin typeface="Cambria Math" panose="02040503050406030204" pitchFamily="18" charset="0"/>
                          </a:rPr>
                        </m:ctrlPr>
                      </m:sSubPr>
                      <m:e>
                        <m:r>
                          <a:rPr lang="nb-NO" b="0" i="1" dirty="0" smtClean="0">
                            <a:latin typeface="Cambria Math" panose="02040503050406030204" pitchFamily="18" charset="0"/>
                          </a:rPr>
                          <m:t>𝑦</m:t>
                        </m:r>
                      </m:e>
                      <m:sub>
                        <m:r>
                          <a:rPr lang="en-US" i="1" dirty="0">
                            <a:latin typeface="Cambria Math" panose="02040503050406030204" pitchFamily="18" charset="0"/>
                          </a:rPr>
                          <m:t>𝑖</m:t>
                        </m:r>
                      </m:sub>
                    </m:sSub>
                  </m:oMath>
                </a14:m>
                <a:r>
                  <a:rPr lang="en-US" dirty="0"/>
                  <a:t>(variable av interesse) </a:t>
                </a:r>
                <a:r>
                  <a:rPr lang="en-US" dirty="0" err="1"/>
                  <a:t>eller</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oMath>
                </a14:m>
                <a:r>
                  <a:rPr lang="en-US" dirty="0"/>
                  <a:t>(</a:t>
                </a:r>
                <a:r>
                  <a:rPr lang="en-US" dirty="0" err="1"/>
                  <a:t>hjelpevariabel</a:t>
                </a:r>
                <a:r>
                  <a:rPr lang="en-US" dirty="0"/>
                  <a:t>)</a:t>
                </a:r>
              </a:p>
              <a:p>
                <a:pPr lvl="1"/>
                <a:r>
                  <a:rPr lang="en-US" dirty="0" err="1"/>
                  <a:t>Svar-frafall</a:t>
                </a:r>
                <a:r>
                  <a:rPr lang="en-US" dirty="0"/>
                  <a:t> </a:t>
                </a:r>
                <a:r>
                  <a:rPr lang="en-US" dirty="0" err="1"/>
                  <a:t>kan</a:t>
                </a:r>
                <a:r>
                  <a:rPr lang="en-US" dirty="0"/>
                  <a:t> </a:t>
                </a:r>
                <a:r>
                  <a:rPr lang="en-US" dirty="0" err="1"/>
                  <a:t>ignoreres</a:t>
                </a:r>
                <a:endParaRPr lang="en-US" dirty="0"/>
              </a:p>
              <a:p>
                <a:r>
                  <a:rPr lang="en-US" u="sng" dirty="0"/>
                  <a:t>Missing At Random (MAR): </a:t>
                </a:r>
                <a:r>
                  <a:rPr lang="en-US" dirty="0" err="1"/>
                  <a:t>frafall</a:t>
                </a:r>
                <a:r>
                  <a:rPr lang="en-US" dirty="0"/>
                  <a:t> </a:t>
                </a:r>
                <a:r>
                  <a:rPr lang="en-US" dirty="0" err="1"/>
                  <a:t>avhenger</a:t>
                </a:r>
                <a:r>
                  <a:rPr lang="en-US" dirty="0"/>
                  <a:t> av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nb-NO" b="0" i="1" dirty="0" smtClean="0">
                        <a:latin typeface="Cambria Math" panose="02040503050406030204" pitchFamily="18" charset="0"/>
                      </a:rPr>
                      <m:t>,</m:t>
                    </m:r>
                  </m:oMath>
                </a14:m>
                <a:r>
                  <a:rPr lang="en-US" dirty="0"/>
                  <a:t> men </a:t>
                </a:r>
                <a:r>
                  <a:rPr lang="en-US" dirty="0" err="1"/>
                  <a:t>ikke</a:t>
                </a:r>
                <a:r>
                  <a:rPr lang="en-US" dirty="0"/>
                  <a:t> av </a:t>
                </a:r>
                <a14:m>
                  <m:oMath xmlns:m="http://schemas.openxmlformats.org/officeDocument/2006/math">
                    <m:sSub>
                      <m:sSubPr>
                        <m:ctrlPr>
                          <a:rPr lang="en-US" i="1" dirty="0">
                            <a:latin typeface="Cambria Math" panose="02040503050406030204" pitchFamily="18" charset="0"/>
                          </a:rPr>
                        </m:ctrlPr>
                      </m:sSubPr>
                      <m:e>
                        <m:r>
                          <a:rPr lang="nb-NO" i="1" dirty="0">
                            <a:latin typeface="Cambria Math" panose="02040503050406030204" pitchFamily="18" charset="0"/>
                          </a:rPr>
                          <m:t>𝑦</m:t>
                        </m:r>
                      </m:e>
                      <m:sub>
                        <m:r>
                          <a:rPr lang="en-US" i="1" dirty="0">
                            <a:latin typeface="Cambria Math" panose="02040503050406030204" pitchFamily="18" charset="0"/>
                          </a:rPr>
                          <m:t>𝑖</m:t>
                        </m:r>
                      </m:sub>
                    </m:sSub>
                  </m:oMath>
                </a14:m>
                <a:endParaRPr lang="en-US" dirty="0"/>
              </a:p>
              <a:p>
                <a:pPr lvl="1"/>
                <a:r>
                  <a:rPr lang="en-US" dirty="0"/>
                  <a:t>Vi </a:t>
                </a:r>
                <a:r>
                  <a:rPr lang="en-US" dirty="0" err="1"/>
                  <a:t>kan</a:t>
                </a:r>
                <a:r>
                  <a:rPr lang="en-US" dirty="0"/>
                  <a:t> </a:t>
                </a:r>
                <a:r>
                  <a:rPr lang="en-US" dirty="0" err="1"/>
                  <a:t>modellere</a:t>
                </a:r>
                <a:r>
                  <a:rPr lang="en-US" dirty="0"/>
                  <a:t> </a:t>
                </a:r>
                <a:r>
                  <a:rPr lang="en-US" dirty="0" err="1"/>
                  <a:t>svar-frafall</a:t>
                </a:r>
                <a:endParaRPr lang="en-US" dirty="0"/>
              </a:p>
              <a:p>
                <a:r>
                  <a:rPr lang="en-US" u="sng" dirty="0"/>
                  <a:t>Not Missing At Random (NMAR): </a:t>
                </a:r>
                <a:r>
                  <a:rPr lang="en-US" dirty="0"/>
                  <a:t>frafall </a:t>
                </a:r>
                <a:r>
                  <a:rPr lang="en-US" dirty="0" err="1"/>
                  <a:t>avhenger</a:t>
                </a:r>
                <a:r>
                  <a:rPr lang="en-US" dirty="0"/>
                  <a:t> av </a:t>
                </a:r>
                <a:r>
                  <a:rPr lang="en-US" dirty="0" err="1"/>
                  <a:t>både</a:t>
                </a:r>
                <a:r>
                  <a:rPr lang="en-US" dirty="0"/>
                  <a:t> </a:t>
                </a:r>
                <a14:m>
                  <m:oMath xmlns:m="http://schemas.openxmlformats.org/officeDocument/2006/math">
                    <m:sSub>
                      <m:sSubPr>
                        <m:ctrlPr>
                          <a:rPr lang="en-US" i="1" dirty="0">
                            <a:latin typeface="Cambria Math" panose="02040503050406030204" pitchFamily="18" charset="0"/>
                          </a:rPr>
                        </m:ctrlPr>
                      </m:sSubPr>
                      <m:e>
                        <m:r>
                          <a:rPr lang="nb-NO" i="1" dirty="0">
                            <a:latin typeface="Cambria Math" panose="02040503050406030204" pitchFamily="18" charset="0"/>
                          </a:rPr>
                          <m:t>𝑦</m:t>
                        </m:r>
                      </m:e>
                      <m:sub>
                        <m:r>
                          <a:rPr lang="en-US" i="1" dirty="0">
                            <a:latin typeface="Cambria Math" panose="02040503050406030204" pitchFamily="18" charset="0"/>
                          </a:rPr>
                          <m:t>𝑖</m:t>
                        </m:r>
                      </m:sub>
                    </m:sSub>
                  </m:oMath>
                </a14:m>
                <a:r>
                  <a:rPr lang="en-US" dirty="0"/>
                  <a:t>(variable av interesse) </a:t>
                </a:r>
                <a:r>
                  <a:rPr lang="en-US" dirty="0" err="1"/>
                  <a:t>og</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oMath>
                </a14:m>
                <a:r>
                  <a:rPr lang="en-US" dirty="0"/>
                  <a:t>(</a:t>
                </a:r>
                <a:r>
                  <a:rPr lang="en-US" dirty="0" err="1"/>
                  <a:t>hjelpevariabel</a:t>
                </a:r>
                <a:r>
                  <a:rPr lang="en-US" dirty="0"/>
                  <a:t>)</a:t>
                </a:r>
              </a:p>
              <a:p>
                <a:pPr lvl="1"/>
                <a:r>
                  <a:rPr lang="en-US" dirty="0" err="1"/>
                  <a:t>Modellering</a:t>
                </a:r>
                <a:r>
                  <a:rPr lang="en-US" dirty="0"/>
                  <a:t> </a:t>
                </a:r>
                <a:r>
                  <a:rPr lang="en-US" dirty="0" err="1"/>
                  <a:t>ønskelig</a:t>
                </a:r>
                <a:r>
                  <a:rPr lang="en-US" dirty="0"/>
                  <a:t>, men </a:t>
                </a:r>
                <a:r>
                  <a:rPr lang="en-US" dirty="0" err="1"/>
                  <a:t>kan</a:t>
                </a:r>
                <a:r>
                  <a:rPr lang="en-US" dirty="0"/>
                  <a:t> </a:t>
                </a:r>
                <a:r>
                  <a:rPr lang="en-US" dirty="0" err="1"/>
                  <a:t>ikke</a:t>
                </a:r>
                <a:r>
                  <a:rPr lang="en-US" dirty="0"/>
                  <a:t> </a:t>
                </a:r>
                <a:r>
                  <a:rPr lang="en-US" dirty="0" err="1"/>
                  <a:t>forvente</a:t>
                </a:r>
                <a:r>
                  <a:rPr lang="en-US" dirty="0"/>
                  <a:t> </a:t>
                </a:r>
                <a:r>
                  <a:rPr lang="en-US" dirty="0" err="1"/>
                  <a:t>en</a:t>
                </a:r>
                <a:r>
                  <a:rPr lang="en-US" dirty="0"/>
                  <a:t> </a:t>
                </a:r>
                <a:r>
                  <a:rPr lang="en-US" dirty="0" err="1"/>
                  <a:t>perfekt</a:t>
                </a:r>
                <a:r>
                  <a:rPr lang="en-US" dirty="0"/>
                  <a:t> </a:t>
                </a:r>
                <a:r>
                  <a:rPr lang="en-US" dirty="0" err="1"/>
                  <a:t>modell</a:t>
                </a:r>
                <a:endParaRPr lang="en-US" dirty="0"/>
              </a:p>
              <a:p>
                <a:pPr lvl="1"/>
                <a:r>
                  <a:rPr lang="en-US" dirty="0" err="1"/>
                  <a:t>Mest</a:t>
                </a:r>
                <a:r>
                  <a:rPr lang="en-US" dirty="0"/>
                  <a:t> </a:t>
                </a:r>
                <a:r>
                  <a:rPr lang="en-US" dirty="0" err="1"/>
                  <a:t>vanlig</a:t>
                </a:r>
                <a:r>
                  <a:rPr lang="en-US" dirty="0"/>
                  <a:t> </a:t>
                </a:r>
                <a:r>
                  <a:rPr lang="en-US" dirty="0" err="1"/>
                  <a:t>i</a:t>
                </a:r>
                <a:r>
                  <a:rPr lang="en-US" dirty="0"/>
                  <a:t> </a:t>
                </a:r>
                <a:r>
                  <a:rPr lang="en-US" dirty="0" err="1"/>
                  <a:t>virkeligheten</a:t>
                </a:r>
                <a:r>
                  <a:rPr lang="en-US" dirty="0"/>
                  <a:t>. </a:t>
                </a:r>
                <a:r>
                  <a:rPr lang="en-US" dirty="0" err="1"/>
                  <a:t>Vanlig</a:t>
                </a:r>
                <a:r>
                  <a:rPr lang="en-US" dirty="0"/>
                  <a:t> </a:t>
                </a:r>
                <a:r>
                  <a:rPr lang="en-US" dirty="0" err="1"/>
                  <a:t>behandlet</a:t>
                </a:r>
                <a:r>
                  <a:rPr lang="en-US" dirty="0"/>
                  <a:t> </a:t>
                </a:r>
                <a:r>
                  <a:rPr lang="en-US" dirty="0" err="1"/>
                  <a:t>som</a:t>
                </a:r>
                <a:r>
                  <a:rPr lang="en-US" dirty="0"/>
                  <a:t> MAR</a:t>
                </a:r>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A79B3DB3-CCB0-456F-9BC4-7EB9E41F61AB}"/>
                  </a:ext>
                </a:extLst>
              </p:cNvPr>
              <p:cNvSpPr>
                <a:spLocks noGrp="1" noRot="1" noChangeAspect="1" noMove="1" noResize="1" noEditPoints="1" noAdjustHandles="1" noChangeArrowheads="1" noChangeShapeType="1" noTextEdit="1"/>
              </p:cNvSpPr>
              <p:nvPr>
                <p:ph sz="quarter" idx="13"/>
              </p:nvPr>
            </p:nvSpPr>
            <p:spPr>
              <a:xfrm>
                <a:off x="548794" y="1376321"/>
                <a:ext cx="9889067" cy="4702361"/>
              </a:xfrm>
              <a:blipFill>
                <a:blip r:embed="rId3"/>
                <a:stretch>
                  <a:fillRect l="-801" b="-8690"/>
                </a:stretch>
              </a:blipFill>
            </p:spPr>
            <p:txBody>
              <a:bodyPr/>
              <a:lstStyle/>
              <a:p>
                <a:r>
                  <a:rPr lang="nb-NO">
                    <a:noFill/>
                  </a:rPr>
                  <a:t> </a:t>
                </a:r>
              </a:p>
            </p:txBody>
          </p:sp>
        </mc:Fallback>
      </mc:AlternateContent>
      <p:sp>
        <p:nvSpPr>
          <p:cNvPr id="4" name="Rectangle 3">
            <a:extLst>
              <a:ext uri="{FF2B5EF4-FFF2-40B4-BE49-F238E27FC236}">
                <a16:creationId xmlns:a16="http://schemas.microsoft.com/office/drawing/2014/main" id="{6E28E4D2-71B6-4C4F-983E-CE34F65D699E}"/>
              </a:ext>
            </a:extLst>
          </p:cNvPr>
          <p:cNvSpPr/>
          <p:nvPr/>
        </p:nvSpPr>
        <p:spPr>
          <a:xfrm>
            <a:off x="82872" y="6608288"/>
            <a:ext cx="5144357" cy="230832"/>
          </a:xfrm>
          <a:prstGeom prst="rect">
            <a:avLst/>
          </a:prstGeom>
        </p:spPr>
        <p:txBody>
          <a:bodyPr wrap="none">
            <a:spAutoFit/>
          </a:bodyPr>
          <a:lstStyle/>
          <a:p>
            <a:r>
              <a:rPr lang="en-US" dirty="0">
                <a:solidFill>
                  <a:srgbClr val="222222"/>
                </a:solidFill>
                <a:latin typeface="Arial" panose="020B0604020202020204" pitchFamily="34" charset="0"/>
              </a:rPr>
              <a:t>*Little, R. J., &amp; Rubin, D. B. (2002). </a:t>
            </a:r>
            <a:r>
              <a:rPr lang="en-US" i="1" dirty="0">
                <a:solidFill>
                  <a:srgbClr val="222222"/>
                </a:solidFill>
                <a:latin typeface="Arial" panose="020B0604020202020204" pitchFamily="34" charset="0"/>
              </a:rPr>
              <a:t>Statistical analysis with missing data, 2</a:t>
            </a:r>
            <a:r>
              <a:rPr lang="en-US" i="1" baseline="30000" dirty="0">
                <a:solidFill>
                  <a:srgbClr val="222222"/>
                </a:solidFill>
                <a:latin typeface="Arial" panose="020B0604020202020204" pitchFamily="34" charset="0"/>
              </a:rPr>
              <a:t>nd</a:t>
            </a:r>
            <a:r>
              <a:rPr lang="en-US" i="1" dirty="0">
                <a:solidFill>
                  <a:srgbClr val="222222"/>
                </a:solidFill>
                <a:latin typeface="Arial" panose="020B0604020202020204" pitchFamily="34" charset="0"/>
              </a:rPr>
              <a:t> ed, New York, Wiley</a:t>
            </a:r>
            <a:endParaRPr lang="nb-NO" dirty="0"/>
          </a:p>
        </p:txBody>
      </p:sp>
    </p:spTree>
    <p:extLst>
      <p:ext uri="{BB962C8B-B14F-4D97-AF65-F5344CB8AC3E}">
        <p14:creationId xmlns:p14="http://schemas.microsoft.com/office/powerpoint/2010/main" val="26709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s Test Automation Better Than Manual testing?">
            <a:extLst>
              <a:ext uri="{FF2B5EF4-FFF2-40B4-BE49-F238E27FC236}">
                <a16:creationId xmlns:a16="http://schemas.microsoft.com/office/drawing/2014/main" id="{CC9E1A24-B80F-4FDE-98F0-C78F1AC543AD}"/>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flipH="1">
            <a:off x="5753100" y="2860570"/>
            <a:ext cx="6438900" cy="32557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938A0C-5265-4974-BA8F-D3B18D735D77}"/>
              </a:ext>
            </a:extLst>
          </p:cNvPr>
          <p:cNvSpPr>
            <a:spLocks noGrp="1"/>
          </p:cNvSpPr>
          <p:nvPr>
            <p:ph type="title"/>
          </p:nvPr>
        </p:nvSpPr>
        <p:spPr>
          <a:xfrm>
            <a:off x="1219359" y="149696"/>
            <a:ext cx="9651619" cy="1311128"/>
          </a:xfrm>
        </p:spPr>
        <p:txBody>
          <a:bodyPr/>
          <a:lstStyle/>
          <a:p>
            <a:r>
              <a:rPr lang="nb-NO" dirty="0"/>
              <a:t>Typer av imputering:</a:t>
            </a:r>
          </a:p>
        </p:txBody>
      </p:sp>
      <p:sp>
        <p:nvSpPr>
          <p:cNvPr id="3" name="Content Placeholder 2">
            <a:extLst>
              <a:ext uri="{FF2B5EF4-FFF2-40B4-BE49-F238E27FC236}">
                <a16:creationId xmlns:a16="http://schemas.microsoft.com/office/drawing/2014/main" id="{D79216A2-70FD-471F-81BD-5B0A44EBDA29}"/>
              </a:ext>
            </a:extLst>
          </p:cNvPr>
          <p:cNvSpPr>
            <a:spLocks noGrp="1"/>
          </p:cNvSpPr>
          <p:nvPr>
            <p:ph sz="quarter" idx="11"/>
          </p:nvPr>
        </p:nvSpPr>
        <p:spPr>
          <a:xfrm>
            <a:off x="1219359" y="1166852"/>
            <a:ext cx="8007768" cy="4351631"/>
          </a:xfrm>
        </p:spPr>
        <p:txBody>
          <a:bodyPr/>
          <a:lstStyle/>
          <a:p>
            <a:r>
              <a:rPr lang="nb-NO" i="1" dirty="0"/>
              <a:t>Manuell: </a:t>
            </a:r>
            <a:r>
              <a:rPr lang="nb-NO" dirty="0"/>
              <a:t>ekspert kunnskap, </a:t>
            </a:r>
            <a:r>
              <a:rPr lang="nb-NO" dirty="0" err="1"/>
              <a:t>rekontakt</a:t>
            </a:r>
            <a:endParaRPr lang="nb-NO" dirty="0"/>
          </a:p>
          <a:p>
            <a:r>
              <a:rPr lang="nb-NO" i="1" dirty="0"/>
              <a:t>Automatisert </a:t>
            </a:r>
            <a:r>
              <a:rPr lang="nb-NO" dirty="0"/>
              <a:t>imputering</a:t>
            </a:r>
          </a:p>
          <a:p>
            <a:pPr lvl="1"/>
            <a:r>
              <a:rPr lang="en-US" i="1" dirty="0" err="1">
                <a:cs typeface="Arial" panose="020B0604020202020204" pitchFamily="34" charset="0"/>
              </a:rPr>
              <a:t>Modellbasert</a:t>
            </a:r>
            <a:r>
              <a:rPr lang="en-US" dirty="0">
                <a:cs typeface="Arial" panose="020B0604020202020204" pitchFamily="34" charset="0"/>
              </a:rPr>
              <a:t> imputering: </a:t>
            </a:r>
            <a:r>
              <a:rPr lang="en-US" dirty="0" err="1">
                <a:cs typeface="Arial" panose="020B0604020202020204" pitchFamily="34" charset="0"/>
              </a:rPr>
              <a:t>gjennomsnitt</a:t>
            </a:r>
            <a:r>
              <a:rPr lang="en-US" dirty="0">
                <a:cs typeface="Arial" panose="020B0604020202020204" pitchFamily="34" charset="0"/>
              </a:rPr>
              <a:t>, </a:t>
            </a:r>
            <a:r>
              <a:rPr lang="en-US" dirty="0" err="1">
                <a:cs typeface="Arial" panose="020B0604020202020204" pitchFamily="34" charset="0"/>
              </a:rPr>
              <a:t>regresjon</a:t>
            </a:r>
            <a:r>
              <a:rPr lang="en-US" dirty="0">
                <a:cs typeface="Arial" panose="020B0604020202020204" pitchFamily="34" charset="0"/>
              </a:rPr>
              <a:t>, decision tree, </a:t>
            </a:r>
            <a:r>
              <a:rPr lang="en-US" dirty="0" err="1">
                <a:cs typeface="Arial" panose="020B0604020202020204" pitchFamily="34" charset="0"/>
              </a:rPr>
              <a:t>osv</a:t>
            </a:r>
            <a:endParaRPr lang="en-US" dirty="0">
              <a:cs typeface="Arial" panose="020B0604020202020204" pitchFamily="34" charset="0"/>
            </a:endParaRPr>
          </a:p>
          <a:p>
            <a:pPr lvl="1"/>
            <a:r>
              <a:rPr lang="en-US" i="1" dirty="0">
                <a:cs typeface="Arial" panose="020B0604020202020204" pitchFamily="34" charset="0"/>
              </a:rPr>
              <a:t>Deck(donor) imputering</a:t>
            </a:r>
            <a:r>
              <a:rPr lang="en-US" dirty="0">
                <a:cs typeface="Arial" panose="020B0604020202020204" pitchFamily="34" charset="0"/>
              </a:rPr>
              <a:t>: Cold-deck, Hot-deck</a:t>
            </a:r>
          </a:p>
          <a:p>
            <a:pPr lvl="1"/>
            <a:r>
              <a:rPr lang="nb-NO" i="1" dirty="0">
                <a:cs typeface="Arial" panose="020B0604020202020204" pitchFamily="34" charset="0"/>
              </a:rPr>
              <a:t>Kombinert (Mixed) imputering</a:t>
            </a:r>
            <a:r>
              <a:rPr lang="nb-NO" dirty="0">
                <a:cs typeface="Arial" panose="020B0604020202020204" pitchFamily="34" charset="0"/>
              </a:rPr>
              <a:t>: kombinasjon av flere typer</a:t>
            </a:r>
          </a:p>
          <a:p>
            <a:pPr lvl="1"/>
            <a:r>
              <a:rPr lang="nb-NO" i="1" dirty="0">
                <a:cs typeface="Arial" panose="020B0604020202020204" pitchFamily="34" charset="0"/>
              </a:rPr>
              <a:t>Nevral nettverker</a:t>
            </a:r>
            <a:endParaRPr lang="nb-NO" dirty="0">
              <a:cs typeface="Arial" panose="020B0604020202020204" pitchFamily="34" charset="0"/>
            </a:endParaRPr>
          </a:p>
          <a:p>
            <a:r>
              <a:rPr lang="nb-NO" i="1" dirty="0" err="1"/>
              <a:t>Semi</a:t>
            </a:r>
            <a:r>
              <a:rPr lang="nb-NO" i="1" dirty="0"/>
              <a:t>-automatisert</a:t>
            </a:r>
            <a:r>
              <a:rPr lang="nb-NO" dirty="0"/>
              <a:t> imputering</a:t>
            </a:r>
          </a:p>
        </p:txBody>
      </p:sp>
      <p:sp>
        <p:nvSpPr>
          <p:cNvPr id="4" name="Rectangle 3">
            <a:extLst>
              <a:ext uri="{FF2B5EF4-FFF2-40B4-BE49-F238E27FC236}">
                <a16:creationId xmlns:a16="http://schemas.microsoft.com/office/drawing/2014/main" id="{224584A2-2B36-4A9F-A516-349304949630}"/>
              </a:ext>
            </a:extLst>
          </p:cNvPr>
          <p:cNvSpPr/>
          <p:nvPr/>
        </p:nvSpPr>
        <p:spPr>
          <a:xfrm>
            <a:off x="1235544" y="6304807"/>
            <a:ext cx="5258171" cy="230832"/>
          </a:xfrm>
          <a:prstGeom prst="rect">
            <a:avLst/>
          </a:prstGeom>
        </p:spPr>
        <p:txBody>
          <a:bodyPr wrap="none">
            <a:spAutoFit/>
          </a:bodyPr>
          <a:lstStyle/>
          <a:p>
            <a:r>
              <a:rPr lang="nb-NO" dirty="0" err="1"/>
              <a:t>Glossary</a:t>
            </a:r>
            <a:r>
              <a:rPr lang="nb-NO" dirty="0"/>
              <a:t>: </a:t>
            </a:r>
            <a:r>
              <a:rPr lang="nb-NO" dirty="0">
                <a:hlinkClick r:id="rId5"/>
              </a:rPr>
              <a:t>https://ec.europa.eu/eurostat/ramon/statmanuals/files/UN_editing_glossary_2000.pdf</a:t>
            </a:r>
            <a:r>
              <a:rPr lang="nb-NO" dirty="0"/>
              <a:t>,</a:t>
            </a:r>
          </a:p>
        </p:txBody>
      </p:sp>
    </p:spTree>
    <p:extLst>
      <p:ext uri="{BB962C8B-B14F-4D97-AF65-F5344CB8AC3E}">
        <p14:creationId xmlns:p14="http://schemas.microsoft.com/office/powerpoint/2010/main" val="4251041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55500B-2ACA-43E4-8369-82435B539F98}"/>
              </a:ext>
            </a:extLst>
          </p:cNvPr>
          <p:cNvSpPr>
            <a:spLocks noGrp="1"/>
          </p:cNvSpPr>
          <p:nvPr>
            <p:ph sz="quarter" idx="13"/>
          </p:nvPr>
        </p:nvSpPr>
        <p:spPr>
          <a:xfrm>
            <a:off x="1433610" y="1031224"/>
            <a:ext cx="8905345" cy="4608513"/>
          </a:xfrm>
        </p:spPr>
        <p:txBody>
          <a:bodyPr/>
          <a:lstStyle/>
          <a:p>
            <a:r>
              <a:rPr lang="nb-NO" i="1" dirty="0"/>
              <a:t>Deduktiv </a:t>
            </a:r>
            <a:r>
              <a:rPr lang="nb-NO" dirty="0"/>
              <a:t>imputering: </a:t>
            </a:r>
            <a:r>
              <a:rPr lang="nb-NO" altLang="en-US" sz="2000" dirty="0"/>
              <a:t>alder = </a:t>
            </a:r>
            <a:r>
              <a:rPr lang="en-US" altLang="en-US" sz="2000" dirty="0">
                <a:cs typeface="Arial" panose="020B0604020202020204" pitchFamily="34" charset="0"/>
              </a:rPr>
              <a:t>«9»</a:t>
            </a:r>
            <a:r>
              <a:rPr lang="nb-NO" altLang="en-US" sz="2000" dirty="0"/>
              <a:t> </a:t>
            </a:r>
            <a:r>
              <a:rPr lang="nb-NO" altLang="en-US" sz="2000" dirty="0">
                <a:cs typeface="Arial" panose="020B0604020202020204" pitchFamily="34" charset="0"/>
              </a:rPr>
              <a:t>→ Parstatus = </a:t>
            </a:r>
            <a:r>
              <a:rPr lang="en-US" altLang="en-US" sz="2000" dirty="0">
                <a:cs typeface="Arial" panose="020B0604020202020204" pitchFamily="34" charset="0"/>
              </a:rPr>
              <a:t>«</a:t>
            </a:r>
            <a:r>
              <a:rPr lang="nb-NO" altLang="en-US" sz="2000" dirty="0">
                <a:cs typeface="Arial" panose="020B0604020202020204" pitchFamily="34" charset="0"/>
              </a:rPr>
              <a:t>enslig</a:t>
            </a:r>
            <a:r>
              <a:rPr lang="en-US" altLang="en-US" sz="2000" dirty="0">
                <a:cs typeface="Arial" panose="020B0604020202020204" pitchFamily="34" charset="0"/>
              </a:rPr>
              <a:t>».</a:t>
            </a:r>
            <a:endParaRPr lang="en-US" altLang="en-US" dirty="0">
              <a:cs typeface="Arial" panose="020B0604020202020204" pitchFamily="34" charset="0"/>
            </a:endParaRPr>
          </a:p>
          <a:p>
            <a:r>
              <a:rPr lang="nb-NO" altLang="en-US" i="1" dirty="0">
                <a:cs typeface="Arial" panose="020B0604020202020204" pitchFamily="34" charset="0"/>
              </a:rPr>
              <a:t>Sannsynlighets</a:t>
            </a:r>
            <a:r>
              <a:rPr lang="en-US" altLang="en-US" dirty="0">
                <a:cs typeface="Arial" panose="020B0604020202020204" pitchFamily="34" charset="0"/>
              </a:rPr>
              <a:t> imputering: </a:t>
            </a:r>
            <a:r>
              <a:rPr lang="en-US" altLang="en-US" sz="2000" dirty="0">
                <a:cs typeface="Arial" panose="020B0604020202020204" pitchFamily="34" charset="0"/>
              </a:rPr>
              <a:t>Mann - 0.8, </a:t>
            </a:r>
            <a:r>
              <a:rPr lang="en-US" altLang="en-US" sz="2000" dirty="0" err="1">
                <a:cs typeface="Arial" panose="020B0604020202020204" pitchFamily="34" charset="0"/>
              </a:rPr>
              <a:t>kvinne</a:t>
            </a:r>
            <a:r>
              <a:rPr lang="en-US" altLang="en-US" sz="2000" dirty="0">
                <a:cs typeface="Arial" panose="020B0604020202020204" pitchFamily="34" charset="0"/>
              </a:rPr>
              <a:t> – 0.2</a:t>
            </a:r>
            <a:r>
              <a:rPr lang="en-US" altLang="en-US" dirty="0">
                <a:cs typeface="Arial" panose="020B0604020202020204" pitchFamily="34" charset="0"/>
              </a:rPr>
              <a:t>.</a:t>
            </a:r>
          </a:p>
          <a:p>
            <a:pPr>
              <a:lnSpc>
                <a:spcPct val="100000"/>
              </a:lnSpc>
            </a:pPr>
            <a:endParaRPr lang="en-US" altLang="en-US" dirty="0">
              <a:cs typeface="Arial" panose="020B0604020202020204" pitchFamily="34" charset="0"/>
            </a:endParaRPr>
          </a:p>
          <a:p>
            <a:r>
              <a:rPr lang="en-US" altLang="en-US" i="1" dirty="0" err="1">
                <a:cs typeface="Arial" panose="020B0604020202020204" pitchFamily="34" charset="0"/>
              </a:rPr>
              <a:t>En</a:t>
            </a:r>
            <a:r>
              <a:rPr lang="en-US" altLang="en-US" i="1" dirty="0">
                <a:cs typeface="Arial" panose="020B0604020202020204" pitchFamily="34" charset="0"/>
              </a:rPr>
              <a:t> variable </a:t>
            </a:r>
            <a:r>
              <a:rPr lang="en-US" altLang="en-US" dirty="0">
                <a:cs typeface="Arial" panose="020B0604020202020204" pitchFamily="34" charset="0"/>
              </a:rPr>
              <a:t>imputering: </a:t>
            </a:r>
            <a:r>
              <a:rPr lang="en-US" altLang="en-US" sz="2000" dirty="0" err="1">
                <a:cs typeface="Arial" panose="020B0604020202020204" pitchFamily="34" charset="0"/>
              </a:rPr>
              <a:t>imutere</a:t>
            </a:r>
            <a:r>
              <a:rPr lang="en-US" altLang="en-US" sz="2000" dirty="0">
                <a:cs typeface="Arial" panose="020B0604020202020204" pitchFamily="34" charset="0"/>
              </a:rPr>
              <a:t> </a:t>
            </a:r>
            <a:r>
              <a:rPr lang="en-US" altLang="en-US" sz="2000" dirty="0" err="1">
                <a:cs typeface="Arial" panose="020B0604020202020204" pitchFamily="34" charset="0"/>
              </a:rPr>
              <a:t>først</a:t>
            </a:r>
            <a:r>
              <a:rPr lang="en-US" altLang="en-US" sz="2000" dirty="0">
                <a:cs typeface="Arial" panose="020B0604020202020204" pitchFamily="34" charset="0"/>
              </a:rPr>
              <a:t> x1, </a:t>
            </a:r>
            <a:r>
              <a:rPr lang="en-US" altLang="en-US" sz="2000" dirty="0" err="1">
                <a:cs typeface="Arial" panose="020B0604020202020204" pitchFamily="34" charset="0"/>
              </a:rPr>
              <a:t>etterpå</a:t>
            </a:r>
            <a:r>
              <a:rPr lang="en-US" altLang="en-US" sz="2000" dirty="0">
                <a:cs typeface="Arial" panose="020B0604020202020204" pitchFamily="34" charset="0"/>
              </a:rPr>
              <a:t> x2</a:t>
            </a:r>
          </a:p>
          <a:p>
            <a:r>
              <a:rPr lang="en-US" altLang="en-US" i="1" dirty="0" err="1">
                <a:cs typeface="Arial" panose="020B0604020202020204" pitchFamily="34" charset="0"/>
              </a:rPr>
              <a:t>Multivariabel</a:t>
            </a:r>
            <a:r>
              <a:rPr lang="en-US" altLang="en-US" dirty="0">
                <a:cs typeface="Arial" panose="020B0604020202020204" pitchFamily="34" charset="0"/>
              </a:rPr>
              <a:t> imputering: </a:t>
            </a:r>
            <a:r>
              <a:rPr lang="en-US" altLang="en-US" sz="2000" dirty="0" err="1">
                <a:cs typeface="Arial" panose="020B0604020202020204" pitchFamily="34" charset="0"/>
              </a:rPr>
              <a:t>imputere</a:t>
            </a:r>
            <a:r>
              <a:rPr lang="en-US" altLang="en-US" sz="2000" dirty="0">
                <a:cs typeface="Arial" panose="020B0604020202020204" pitchFamily="34" charset="0"/>
              </a:rPr>
              <a:t> x1 </a:t>
            </a:r>
            <a:r>
              <a:rPr lang="en-US" altLang="en-US" sz="2000" dirty="0" err="1">
                <a:cs typeface="Arial" panose="020B0604020202020204" pitchFamily="34" charset="0"/>
              </a:rPr>
              <a:t>og</a:t>
            </a:r>
            <a:r>
              <a:rPr lang="en-US" altLang="en-US" sz="2000" dirty="0">
                <a:cs typeface="Arial" panose="020B0604020202020204" pitchFamily="34" charset="0"/>
              </a:rPr>
              <a:t> x2 </a:t>
            </a:r>
            <a:r>
              <a:rPr lang="en-US" altLang="en-US" sz="2000" dirty="0" err="1">
                <a:cs typeface="Arial" panose="020B0604020202020204" pitchFamily="34" charset="0"/>
              </a:rPr>
              <a:t>samtidig</a:t>
            </a:r>
            <a:r>
              <a:rPr lang="en-US" altLang="en-US" sz="2000" dirty="0">
                <a:cs typeface="Arial" panose="020B0604020202020204" pitchFamily="34" charset="0"/>
              </a:rPr>
              <a:t> </a:t>
            </a:r>
            <a:endParaRPr lang="en-US" altLang="en-US" dirty="0">
              <a:cs typeface="Arial" panose="020B0604020202020204" pitchFamily="34" charset="0"/>
            </a:endParaRPr>
          </a:p>
          <a:p>
            <a:pPr>
              <a:lnSpc>
                <a:spcPct val="100000"/>
              </a:lnSpc>
            </a:pPr>
            <a:endParaRPr lang="en-US" altLang="en-US" dirty="0">
              <a:cs typeface="Arial" panose="020B0604020202020204" pitchFamily="34" charset="0"/>
            </a:endParaRPr>
          </a:p>
          <a:p>
            <a:r>
              <a:rPr lang="en-US" altLang="en-US" i="1" dirty="0" err="1">
                <a:cs typeface="Arial" panose="020B0604020202020204" pitchFamily="34" charset="0"/>
              </a:rPr>
              <a:t>Enkel</a:t>
            </a:r>
            <a:r>
              <a:rPr lang="en-US" altLang="en-US" dirty="0">
                <a:cs typeface="Arial" panose="020B0604020202020204" pitchFamily="34" charset="0"/>
              </a:rPr>
              <a:t> imputering: </a:t>
            </a:r>
            <a:r>
              <a:rPr lang="en-US" altLang="en-US" dirty="0" err="1">
                <a:cs typeface="Arial" panose="020B0604020202020204" pitchFamily="34" charset="0"/>
              </a:rPr>
              <a:t>bruke</a:t>
            </a:r>
            <a:r>
              <a:rPr lang="en-US" altLang="en-US" dirty="0">
                <a:cs typeface="Arial" panose="020B0604020202020204" pitchFamily="34" charset="0"/>
              </a:rPr>
              <a:t> </a:t>
            </a:r>
            <a:r>
              <a:rPr lang="en-US" altLang="en-US" dirty="0" err="1">
                <a:cs typeface="Arial" panose="020B0604020202020204" pitchFamily="34" charset="0"/>
              </a:rPr>
              <a:t>resultater</a:t>
            </a:r>
            <a:r>
              <a:rPr lang="en-US" altLang="en-US" dirty="0">
                <a:cs typeface="Arial" panose="020B0604020202020204" pitchFamily="34" charset="0"/>
              </a:rPr>
              <a:t> </a:t>
            </a:r>
            <a:r>
              <a:rPr lang="en-US" altLang="en-US" dirty="0" err="1">
                <a:cs typeface="Arial" panose="020B0604020202020204" pitchFamily="34" charset="0"/>
              </a:rPr>
              <a:t>fra</a:t>
            </a:r>
            <a:r>
              <a:rPr lang="en-US" altLang="en-US" dirty="0">
                <a:cs typeface="Arial" panose="020B0604020202020204" pitchFamily="34" charset="0"/>
              </a:rPr>
              <a:t> </a:t>
            </a:r>
            <a:r>
              <a:rPr lang="en-US" altLang="en-US" dirty="0" err="1">
                <a:cs typeface="Arial" panose="020B0604020202020204" pitchFamily="34" charset="0"/>
              </a:rPr>
              <a:t>en</a:t>
            </a:r>
            <a:r>
              <a:rPr lang="en-US" altLang="en-US" dirty="0">
                <a:cs typeface="Arial" panose="020B0604020202020204" pitchFamily="34" charset="0"/>
              </a:rPr>
              <a:t> “</a:t>
            </a:r>
            <a:r>
              <a:rPr lang="en-US" altLang="en-US" dirty="0" err="1">
                <a:cs typeface="Arial" panose="020B0604020202020204" pitchFamily="34" charset="0"/>
              </a:rPr>
              <a:t>rimelig</a:t>
            </a:r>
            <a:r>
              <a:rPr lang="en-US" altLang="en-US" dirty="0">
                <a:cs typeface="Arial" panose="020B0604020202020204" pitchFamily="34" charset="0"/>
              </a:rPr>
              <a:t>” dataset</a:t>
            </a:r>
          </a:p>
          <a:p>
            <a:r>
              <a:rPr lang="en-US" altLang="en-US" i="1" dirty="0">
                <a:cs typeface="Arial" panose="020B0604020202020204" pitchFamily="34" charset="0"/>
              </a:rPr>
              <a:t>Multiple</a:t>
            </a:r>
            <a:r>
              <a:rPr lang="en-US" altLang="en-US" dirty="0">
                <a:cs typeface="Arial" panose="020B0604020202020204" pitchFamily="34" charset="0"/>
              </a:rPr>
              <a:t> imputering: </a:t>
            </a:r>
            <a:r>
              <a:rPr lang="en-US" altLang="en-US" dirty="0" err="1">
                <a:cs typeface="Arial" panose="020B0604020202020204" pitchFamily="34" charset="0"/>
              </a:rPr>
              <a:t>kombinere</a:t>
            </a:r>
            <a:r>
              <a:rPr lang="en-US" altLang="en-US" dirty="0">
                <a:cs typeface="Arial" panose="020B0604020202020204" pitchFamily="34" charset="0"/>
              </a:rPr>
              <a:t> </a:t>
            </a:r>
            <a:r>
              <a:rPr lang="en-US" altLang="en-US" dirty="0" err="1">
                <a:cs typeface="Arial" panose="020B0604020202020204" pitchFamily="34" charset="0"/>
              </a:rPr>
              <a:t>resultater</a:t>
            </a:r>
            <a:r>
              <a:rPr lang="en-US" altLang="en-US" dirty="0">
                <a:cs typeface="Arial" panose="020B0604020202020204" pitchFamily="34" charset="0"/>
              </a:rPr>
              <a:t> </a:t>
            </a:r>
            <a:r>
              <a:rPr lang="en-US" altLang="en-US" dirty="0" err="1">
                <a:cs typeface="Arial" panose="020B0604020202020204" pitchFamily="34" charset="0"/>
              </a:rPr>
              <a:t>fra</a:t>
            </a:r>
            <a:r>
              <a:rPr lang="en-US" altLang="en-US" dirty="0">
                <a:cs typeface="Arial" panose="020B0604020202020204" pitchFamily="34" charset="0"/>
              </a:rPr>
              <a:t> </a:t>
            </a:r>
            <a:r>
              <a:rPr lang="en-US" altLang="en-US" dirty="0" err="1">
                <a:cs typeface="Arial" panose="020B0604020202020204" pitchFamily="34" charset="0"/>
              </a:rPr>
              <a:t>flere</a:t>
            </a:r>
            <a:r>
              <a:rPr lang="en-US" altLang="en-US" dirty="0">
                <a:cs typeface="Arial" panose="020B0604020202020204" pitchFamily="34" charset="0"/>
              </a:rPr>
              <a:t> “</a:t>
            </a:r>
            <a:r>
              <a:rPr lang="en-US" altLang="en-US" dirty="0" err="1">
                <a:cs typeface="Arial" panose="020B0604020202020204" pitchFamily="34" charset="0"/>
              </a:rPr>
              <a:t>rimelig</a:t>
            </a:r>
            <a:r>
              <a:rPr lang="en-US" altLang="en-US" dirty="0">
                <a:cs typeface="Arial" panose="020B0604020202020204" pitchFamily="34" charset="0"/>
              </a:rPr>
              <a:t>” dataset</a:t>
            </a:r>
          </a:p>
          <a:p>
            <a:endParaRPr lang="en-US" altLang="en-US" dirty="0">
              <a:cs typeface="Arial" panose="020B0604020202020204" pitchFamily="34" charset="0"/>
            </a:endParaRPr>
          </a:p>
          <a:p>
            <a:endParaRPr lang="nb-NO" dirty="0"/>
          </a:p>
          <a:p>
            <a:endParaRPr lang="nb-NO" dirty="0"/>
          </a:p>
        </p:txBody>
      </p:sp>
      <p:sp>
        <p:nvSpPr>
          <p:cNvPr id="4" name="Title 1">
            <a:extLst>
              <a:ext uri="{FF2B5EF4-FFF2-40B4-BE49-F238E27FC236}">
                <a16:creationId xmlns:a16="http://schemas.microsoft.com/office/drawing/2014/main" id="{E6B7C725-3CBB-4A53-9D88-DE7998520EBD}"/>
              </a:ext>
            </a:extLst>
          </p:cNvPr>
          <p:cNvSpPr>
            <a:spLocks noGrp="1"/>
          </p:cNvSpPr>
          <p:nvPr>
            <p:ph type="title"/>
          </p:nvPr>
        </p:nvSpPr>
        <p:spPr>
          <a:xfrm>
            <a:off x="820546" y="76960"/>
            <a:ext cx="9651619" cy="1311128"/>
          </a:xfrm>
        </p:spPr>
        <p:txBody>
          <a:bodyPr/>
          <a:lstStyle/>
          <a:p>
            <a:r>
              <a:rPr lang="nb-NO" dirty="0"/>
              <a:t>Typer av imputering:</a:t>
            </a:r>
          </a:p>
        </p:txBody>
      </p:sp>
    </p:spTree>
    <p:extLst>
      <p:ext uri="{BB962C8B-B14F-4D97-AF65-F5344CB8AC3E}">
        <p14:creationId xmlns:p14="http://schemas.microsoft.com/office/powerpoint/2010/main" val="121515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B2C9-CD0C-44C5-9F0A-E340964B9DBC}"/>
              </a:ext>
            </a:extLst>
          </p:cNvPr>
          <p:cNvSpPr>
            <a:spLocks noGrp="1"/>
          </p:cNvSpPr>
          <p:nvPr>
            <p:ph type="ctrTitle"/>
          </p:nvPr>
        </p:nvSpPr>
        <p:spPr>
          <a:xfrm>
            <a:off x="1400991" y="2799917"/>
            <a:ext cx="9390018" cy="1015791"/>
          </a:xfrm>
        </p:spPr>
        <p:txBody>
          <a:bodyPr>
            <a:normAutofit fontScale="90000"/>
          </a:bodyPr>
          <a:lstStyle/>
          <a:p>
            <a:r>
              <a:rPr lang="nb-NO" dirty="0"/>
              <a:t>Regelbasert imputering med </a:t>
            </a:r>
            <a:r>
              <a:rPr lang="nb-NO" i="1" dirty="0" err="1"/>
              <a:t>dcmodify</a:t>
            </a:r>
            <a:endParaRPr lang="nb-NO" i="1" dirty="0"/>
          </a:p>
        </p:txBody>
      </p:sp>
    </p:spTree>
    <p:extLst>
      <p:ext uri="{BB962C8B-B14F-4D97-AF65-F5344CB8AC3E}">
        <p14:creationId xmlns:p14="http://schemas.microsoft.com/office/powerpoint/2010/main" val="3389053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4632189E-0C85-466E-8062-F4139B9CBB6B}"/>
              </a:ext>
            </a:extLst>
          </p:cNvPr>
          <p:cNvSpPr>
            <a:spLocks noGrp="1"/>
          </p:cNvSpPr>
          <p:nvPr>
            <p:ph type="title"/>
          </p:nvPr>
        </p:nvSpPr>
        <p:spPr>
          <a:xfrm>
            <a:off x="668640" y="239321"/>
            <a:ext cx="9651619" cy="1311128"/>
          </a:xfrm>
        </p:spPr>
        <p:txBody>
          <a:bodyPr/>
          <a:lstStyle/>
          <a:p>
            <a:r>
              <a:rPr lang="en-US" dirty="0" err="1"/>
              <a:t>Regelbasert</a:t>
            </a:r>
            <a:r>
              <a:rPr lang="en-US" dirty="0"/>
              <a:t> imputering med </a:t>
            </a:r>
            <a:r>
              <a:rPr lang="en-US" i="1" dirty="0" err="1"/>
              <a:t>dcmodify</a:t>
            </a:r>
            <a:endParaRPr lang="nb-NO" i="1" dirty="0"/>
          </a:p>
        </p:txBody>
      </p:sp>
      <p:sp>
        <p:nvSpPr>
          <p:cNvPr id="5" name="Plassholder for innhold 4">
            <a:extLst>
              <a:ext uri="{FF2B5EF4-FFF2-40B4-BE49-F238E27FC236}">
                <a16:creationId xmlns:a16="http://schemas.microsoft.com/office/drawing/2014/main" id="{EE970C6A-ADB2-4F64-934B-FDB02A6E63D7}"/>
              </a:ext>
            </a:extLst>
          </p:cNvPr>
          <p:cNvSpPr>
            <a:spLocks noGrp="1"/>
          </p:cNvSpPr>
          <p:nvPr>
            <p:ph sz="quarter" idx="11"/>
          </p:nvPr>
        </p:nvSpPr>
        <p:spPr>
          <a:xfrm>
            <a:off x="762159" y="1439569"/>
            <a:ext cx="9651619" cy="3978862"/>
          </a:xfrm>
        </p:spPr>
        <p:txBody>
          <a:bodyPr/>
          <a:lstStyle/>
          <a:p>
            <a:r>
              <a:rPr lang="en-US" b="1" dirty="0"/>
              <a:t>‘if - then’ </a:t>
            </a:r>
            <a:r>
              <a:rPr lang="en-US" dirty="0"/>
              <a:t>type </a:t>
            </a:r>
            <a:r>
              <a:rPr lang="en-US" dirty="0" err="1"/>
              <a:t>påstander</a:t>
            </a:r>
            <a:r>
              <a:rPr lang="en-US" dirty="0"/>
              <a:t>: </a:t>
            </a:r>
          </a:p>
          <a:p>
            <a:pPr marL="0" indent="0">
              <a:buNone/>
            </a:pPr>
            <a:r>
              <a:rPr lang="en-US" b="1" dirty="0"/>
              <a:t>	if </a:t>
            </a:r>
            <a:r>
              <a:rPr lang="nb-NO" dirty="0"/>
              <a:t>Alder &lt; «0» </a:t>
            </a:r>
            <a:r>
              <a:rPr lang="en-US" b="1" dirty="0"/>
              <a:t>then</a:t>
            </a:r>
            <a:r>
              <a:rPr lang="nb-NO" dirty="0"/>
              <a:t> Alder = «-1»*Alder </a:t>
            </a:r>
          </a:p>
          <a:p>
            <a:pPr marL="0" indent="0">
              <a:buNone/>
            </a:pPr>
            <a:r>
              <a:rPr lang="en-US" b="1" dirty="0"/>
              <a:t>	if </a:t>
            </a:r>
            <a:r>
              <a:rPr lang="en-US" dirty="0"/>
              <a:t>is.na(</a:t>
            </a:r>
            <a:r>
              <a:rPr lang="nb-NO" dirty="0"/>
              <a:t>Alder) </a:t>
            </a:r>
            <a:r>
              <a:rPr lang="en-US" b="1" dirty="0"/>
              <a:t>then</a:t>
            </a:r>
            <a:r>
              <a:rPr lang="nb-NO" dirty="0"/>
              <a:t> Alder = </a:t>
            </a:r>
            <a:r>
              <a:rPr lang="nb-NO" dirty="0" err="1"/>
              <a:t>mean</a:t>
            </a:r>
            <a:r>
              <a:rPr lang="nb-NO" dirty="0"/>
              <a:t>(Alder, na.rm = TRUE) </a:t>
            </a:r>
          </a:p>
          <a:p>
            <a:r>
              <a:rPr lang="en-US" dirty="0" err="1"/>
              <a:t>Ofte</a:t>
            </a:r>
            <a:r>
              <a:rPr lang="en-US" dirty="0"/>
              <a:t> </a:t>
            </a:r>
            <a:r>
              <a:rPr lang="en-US" dirty="0" err="1"/>
              <a:t>basert</a:t>
            </a:r>
            <a:r>
              <a:rPr lang="en-US" dirty="0"/>
              <a:t> </a:t>
            </a:r>
            <a:r>
              <a:rPr lang="en-US" dirty="0" err="1"/>
              <a:t>på</a:t>
            </a:r>
            <a:r>
              <a:rPr lang="en-US" dirty="0"/>
              <a:t> </a:t>
            </a:r>
            <a:r>
              <a:rPr lang="en-US" b="1" dirty="0" err="1"/>
              <a:t>logisk</a:t>
            </a:r>
            <a:r>
              <a:rPr lang="en-US" b="1" dirty="0"/>
              <a:t> forhold</a:t>
            </a:r>
            <a:r>
              <a:rPr lang="en-US" dirty="0"/>
              <a:t> </a:t>
            </a:r>
            <a:r>
              <a:rPr lang="en-US" dirty="0" err="1"/>
              <a:t>eller</a:t>
            </a:r>
            <a:r>
              <a:rPr lang="en-US" dirty="0"/>
              <a:t> </a:t>
            </a:r>
            <a:r>
              <a:rPr lang="en-US" b="1" dirty="0" err="1"/>
              <a:t>ekspert</a:t>
            </a:r>
            <a:r>
              <a:rPr lang="en-US" b="1" dirty="0"/>
              <a:t> </a:t>
            </a:r>
            <a:r>
              <a:rPr lang="en-US" b="1" dirty="0" err="1"/>
              <a:t>kunnskap</a:t>
            </a:r>
            <a:r>
              <a:rPr lang="en-US" dirty="0"/>
              <a:t>. </a:t>
            </a:r>
          </a:p>
          <a:p>
            <a:r>
              <a:rPr lang="en-US" dirty="0"/>
              <a:t>Lett å </a:t>
            </a:r>
            <a:r>
              <a:rPr lang="en-US" dirty="0" err="1"/>
              <a:t>dokumentere</a:t>
            </a:r>
            <a:r>
              <a:rPr lang="en-US" dirty="0"/>
              <a:t>, </a:t>
            </a:r>
            <a:r>
              <a:rPr lang="en-US" dirty="0" err="1"/>
              <a:t>opprettholde</a:t>
            </a:r>
            <a:r>
              <a:rPr lang="en-US" dirty="0"/>
              <a:t> </a:t>
            </a:r>
            <a:r>
              <a:rPr lang="en-US" dirty="0" err="1"/>
              <a:t>orden</a:t>
            </a:r>
            <a:r>
              <a:rPr lang="en-US" dirty="0"/>
              <a:t> </a:t>
            </a:r>
            <a:r>
              <a:rPr lang="en-US" dirty="0" err="1"/>
              <a:t>og</a:t>
            </a:r>
            <a:r>
              <a:rPr lang="en-US" dirty="0"/>
              <a:t> </a:t>
            </a:r>
            <a:r>
              <a:rPr lang="en-US" dirty="0" err="1"/>
              <a:t>resonnere</a:t>
            </a:r>
            <a:r>
              <a:rPr lang="en-US" dirty="0"/>
              <a:t> </a:t>
            </a:r>
            <a:r>
              <a:rPr lang="en-US" dirty="0" err="1"/>
              <a:t>regler</a:t>
            </a:r>
            <a:r>
              <a:rPr lang="en-US" dirty="0"/>
              <a:t> med </a:t>
            </a:r>
            <a:r>
              <a:rPr lang="en-US" i="1" dirty="0" err="1"/>
              <a:t>dcmodify</a:t>
            </a:r>
            <a:endParaRPr lang="en-US" i="1" dirty="0"/>
          </a:p>
          <a:p>
            <a:endParaRPr lang="en-US" dirty="0"/>
          </a:p>
          <a:p>
            <a:pPr marL="0" indent="0">
              <a:lnSpc>
                <a:spcPct val="100000"/>
              </a:lnSpc>
              <a:buNone/>
            </a:pPr>
            <a:r>
              <a:rPr lang="nb-NO" sz="1600" dirty="0"/>
              <a:t>*</a:t>
            </a:r>
            <a:r>
              <a:rPr lang="nb-NO" sz="1600" dirty="0" err="1"/>
              <a:t>Build</a:t>
            </a:r>
            <a:r>
              <a:rPr lang="nb-NO" sz="1600" dirty="0"/>
              <a:t> by Mark van der Loo and Edwin de </a:t>
            </a:r>
            <a:r>
              <a:rPr lang="nb-NO" sz="1600" dirty="0" err="1"/>
              <a:t>Jonge</a:t>
            </a:r>
            <a:r>
              <a:rPr lang="nb-NO" sz="1600" dirty="0"/>
              <a:t>, </a:t>
            </a:r>
            <a:r>
              <a:rPr lang="nb-NO" sz="1600" dirty="0" err="1"/>
              <a:t>Statistics</a:t>
            </a:r>
            <a:r>
              <a:rPr lang="nb-NO" sz="1600" dirty="0"/>
              <a:t> </a:t>
            </a:r>
            <a:r>
              <a:rPr lang="nb-NO" sz="1600" dirty="0" err="1"/>
              <a:t>Netherlands</a:t>
            </a:r>
            <a:endParaRPr lang="nb-NO" sz="1600" dirty="0"/>
          </a:p>
          <a:p>
            <a:pPr marL="0" indent="0">
              <a:lnSpc>
                <a:spcPct val="100000"/>
              </a:lnSpc>
              <a:buNone/>
            </a:pPr>
            <a:r>
              <a:rPr lang="nb-NO" sz="1600" dirty="0">
                <a:hlinkClick r:id="rId3"/>
              </a:rPr>
              <a:t>https://cran.r-project.org/web/packages/dcmodify/vignettes/introduction.html</a:t>
            </a:r>
            <a:endParaRPr lang="nb-NO" sz="1600" dirty="0"/>
          </a:p>
          <a:p>
            <a:endParaRPr lang="nb-NO" sz="1600" dirty="0"/>
          </a:p>
          <a:p>
            <a:endParaRPr lang="nb-NO" dirty="0"/>
          </a:p>
        </p:txBody>
      </p:sp>
    </p:spTree>
    <p:extLst>
      <p:ext uri="{BB962C8B-B14F-4D97-AF65-F5344CB8AC3E}">
        <p14:creationId xmlns:p14="http://schemas.microsoft.com/office/powerpoint/2010/main" val="1534246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a:extLst>
              <a:ext uri="{FF2B5EF4-FFF2-40B4-BE49-F238E27FC236}">
                <a16:creationId xmlns:a16="http://schemas.microsoft.com/office/drawing/2014/main" id="{19CFD0DB-7F96-4C81-A19B-7687836DEC54}"/>
              </a:ext>
            </a:extLst>
          </p:cNvPr>
          <p:cNvSpPr>
            <a:spLocks noGrp="1"/>
          </p:cNvSpPr>
          <p:nvPr>
            <p:ph type="title"/>
          </p:nvPr>
        </p:nvSpPr>
        <p:spPr>
          <a:xfrm>
            <a:off x="686541" y="157241"/>
            <a:ext cx="8231854" cy="1477584"/>
          </a:xfrm>
        </p:spPr>
        <p:txBody>
          <a:bodyPr/>
          <a:lstStyle/>
          <a:p>
            <a:r>
              <a:rPr lang="nb-NO" dirty="0"/>
              <a:t>Grunnleggende arbeidsflyt</a:t>
            </a:r>
          </a:p>
        </p:txBody>
      </p:sp>
      <p:sp>
        <p:nvSpPr>
          <p:cNvPr id="2" name="Plassholder for tekst 1">
            <a:extLst>
              <a:ext uri="{FF2B5EF4-FFF2-40B4-BE49-F238E27FC236}">
                <a16:creationId xmlns:a16="http://schemas.microsoft.com/office/drawing/2014/main" id="{A2A6EECE-0E40-450E-90C3-BF057F39494E}"/>
              </a:ext>
            </a:extLst>
          </p:cNvPr>
          <p:cNvSpPr>
            <a:spLocks noGrp="1"/>
          </p:cNvSpPr>
          <p:nvPr>
            <p:ph type="body" sz="quarter" idx="10"/>
          </p:nvPr>
        </p:nvSpPr>
        <p:spPr>
          <a:xfrm>
            <a:off x="657218" y="1440340"/>
            <a:ext cx="10930197" cy="2038818"/>
          </a:xfrm>
          <a:noFill/>
        </p:spPr>
        <p:txBody>
          <a:bodyPr/>
          <a:lstStyle/>
          <a:p>
            <a:r>
              <a:rPr lang="en-US" dirty="0">
                <a:highlight>
                  <a:srgbClr val="C0C0C0"/>
                </a:highlight>
              </a:rPr>
              <a:t>data:</a:t>
            </a:r>
            <a:r>
              <a:rPr lang="en-US" dirty="0"/>
              <a:t> Det </a:t>
            </a:r>
            <a:r>
              <a:rPr lang="en-US" dirty="0" err="1"/>
              <a:t>er</a:t>
            </a:r>
            <a:r>
              <a:rPr lang="en-US" dirty="0"/>
              <a:t> </a:t>
            </a:r>
            <a:r>
              <a:rPr lang="en-US" dirty="0" err="1"/>
              <a:t>ditt</a:t>
            </a:r>
            <a:r>
              <a:rPr lang="en-US" dirty="0"/>
              <a:t> </a:t>
            </a:r>
            <a:r>
              <a:rPr lang="en-US" dirty="0" err="1"/>
              <a:t>datasett</a:t>
            </a:r>
            <a:r>
              <a:rPr lang="en-US" dirty="0"/>
              <a:t> (data </a:t>
            </a:r>
            <a:r>
              <a:rPr lang="en-US" dirty="0" err="1"/>
              <a:t>formate</a:t>
            </a:r>
            <a:r>
              <a:rPr lang="en-US" dirty="0"/>
              <a:t>: </a:t>
            </a:r>
            <a:r>
              <a:rPr lang="en-US" dirty="0" err="1"/>
              <a:t>data.frame</a:t>
            </a:r>
            <a:r>
              <a:rPr lang="en-US" dirty="0"/>
              <a:t>).</a:t>
            </a:r>
          </a:p>
          <a:p>
            <a:r>
              <a:rPr lang="en-US" dirty="0">
                <a:highlight>
                  <a:srgbClr val="C0C0C0"/>
                </a:highlight>
              </a:rPr>
              <a:t>modifier:</a:t>
            </a:r>
            <a:r>
              <a:rPr lang="en-US" dirty="0"/>
              <a:t> Object </a:t>
            </a:r>
            <a:r>
              <a:rPr lang="en-US" dirty="0" err="1"/>
              <a:t>som</a:t>
            </a:r>
            <a:r>
              <a:rPr lang="en-US" dirty="0"/>
              <a:t> </a:t>
            </a:r>
            <a:r>
              <a:rPr lang="en-US" dirty="0" err="1"/>
              <a:t>er</a:t>
            </a:r>
            <a:r>
              <a:rPr lang="en-US" dirty="0"/>
              <a:t> lager for </a:t>
            </a:r>
            <a:r>
              <a:rPr lang="en-US" dirty="0" err="1"/>
              <a:t>modifiserings</a:t>
            </a:r>
            <a:r>
              <a:rPr lang="en-US" dirty="0"/>
              <a:t> </a:t>
            </a:r>
            <a:r>
              <a:rPr lang="en-US" dirty="0" err="1"/>
              <a:t>regler</a:t>
            </a:r>
            <a:r>
              <a:rPr lang="en-US" dirty="0"/>
              <a:t>.</a:t>
            </a:r>
          </a:p>
          <a:p>
            <a:r>
              <a:rPr lang="en-US" dirty="0">
                <a:highlight>
                  <a:srgbClr val="C0C0C0"/>
                </a:highlight>
              </a:rPr>
              <a:t>modify:</a:t>
            </a:r>
            <a:r>
              <a:rPr lang="en-US" dirty="0"/>
              <a:t> </a:t>
            </a:r>
            <a:r>
              <a:rPr lang="en-US" dirty="0" err="1"/>
              <a:t>Funksjon</a:t>
            </a:r>
            <a:r>
              <a:rPr lang="en-US" dirty="0"/>
              <a:t> </a:t>
            </a:r>
            <a:r>
              <a:rPr lang="en-US" dirty="0" err="1"/>
              <a:t>som</a:t>
            </a:r>
            <a:r>
              <a:rPr lang="en-US" dirty="0"/>
              <a:t> </a:t>
            </a:r>
            <a:r>
              <a:rPr lang="en-US" dirty="0" err="1"/>
              <a:t>anvender</a:t>
            </a:r>
            <a:r>
              <a:rPr lang="en-US" dirty="0"/>
              <a:t> </a:t>
            </a:r>
            <a:r>
              <a:rPr lang="en-US" dirty="0" err="1"/>
              <a:t>modifiserings</a:t>
            </a:r>
            <a:r>
              <a:rPr lang="en-US" dirty="0"/>
              <a:t> </a:t>
            </a:r>
            <a:r>
              <a:rPr lang="en-US" dirty="0" err="1"/>
              <a:t>regler</a:t>
            </a:r>
            <a:r>
              <a:rPr lang="en-US" dirty="0"/>
              <a:t> </a:t>
            </a:r>
            <a:r>
              <a:rPr lang="en-US" dirty="0" err="1"/>
              <a:t>på</a:t>
            </a:r>
            <a:r>
              <a:rPr lang="en-US" dirty="0"/>
              <a:t> data.</a:t>
            </a:r>
          </a:p>
          <a:p>
            <a:endParaRPr lang="en-US" dirty="0"/>
          </a:p>
        </p:txBody>
      </p:sp>
      <p:sp>
        <p:nvSpPr>
          <p:cNvPr id="36" name="Rectangle 35">
            <a:extLst>
              <a:ext uri="{FF2B5EF4-FFF2-40B4-BE49-F238E27FC236}">
                <a16:creationId xmlns:a16="http://schemas.microsoft.com/office/drawing/2014/main" id="{8AE7C5C7-DF29-46AC-AF75-7E55A24E1637}"/>
              </a:ext>
            </a:extLst>
          </p:cNvPr>
          <p:cNvSpPr/>
          <p:nvPr/>
        </p:nvSpPr>
        <p:spPr>
          <a:xfrm>
            <a:off x="2285999" y="4124074"/>
            <a:ext cx="6764483"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modify( data, modifier(</a:t>
            </a:r>
            <a:r>
              <a:rPr lang="en-US" sz="2400" dirty="0" err="1"/>
              <a:t>modifiserings</a:t>
            </a:r>
            <a:r>
              <a:rPr lang="en-US" sz="2400" dirty="0"/>
              <a:t> </a:t>
            </a:r>
            <a:r>
              <a:rPr lang="en-US" sz="2400" dirty="0" err="1"/>
              <a:t>regler</a:t>
            </a:r>
            <a:r>
              <a:rPr lang="en-US" sz="2400" dirty="0"/>
              <a:t>)  ) </a:t>
            </a:r>
            <a:endParaRPr lang="nb-NO" sz="2400" dirty="0"/>
          </a:p>
        </p:txBody>
      </p:sp>
    </p:spTree>
    <p:extLst>
      <p:ext uri="{BB962C8B-B14F-4D97-AF65-F5344CB8AC3E}">
        <p14:creationId xmlns:p14="http://schemas.microsoft.com/office/powerpoint/2010/main" val="35580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C9BCECA-A9E6-4187-99C4-F6FC29014C9F}"/>
              </a:ext>
            </a:extLst>
          </p:cNvPr>
          <p:cNvSpPr>
            <a:spLocks noGrp="1"/>
          </p:cNvSpPr>
          <p:nvPr>
            <p:ph type="title"/>
          </p:nvPr>
        </p:nvSpPr>
        <p:spPr>
          <a:xfrm>
            <a:off x="1270190" y="277526"/>
            <a:ext cx="9651619" cy="977529"/>
          </a:xfrm>
        </p:spPr>
        <p:txBody>
          <a:bodyPr/>
          <a:lstStyle/>
          <a:p>
            <a:r>
              <a:rPr lang="en-GB" i="1" dirty="0"/>
              <a:t>modifier</a:t>
            </a:r>
            <a:r>
              <a:rPr lang="en-GB" dirty="0"/>
              <a:t> – </a:t>
            </a:r>
            <a:r>
              <a:rPr lang="en-GB" dirty="0" err="1"/>
              <a:t>definere</a:t>
            </a:r>
            <a:r>
              <a:rPr lang="en-GB" dirty="0"/>
              <a:t> </a:t>
            </a:r>
            <a:r>
              <a:rPr lang="en-GB" dirty="0" err="1"/>
              <a:t>og</a:t>
            </a:r>
            <a:r>
              <a:rPr lang="en-GB" dirty="0"/>
              <a:t> </a:t>
            </a:r>
            <a:r>
              <a:rPr lang="en-GB" dirty="0" err="1"/>
              <a:t>lagre</a:t>
            </a:r>
            <a:r>
              <a:rPr lang="en-GB" dirty="0"/>
              <a:t> </a:t>
            </a:r>
            <a:r>
              <a:rPr lang="en-GB" dirty="0" err="1"/>
              <a:t>regler</a:t>
            </a:r>
            <a:endParaRPr lang="en-GB" dirty="0"/>
          </a:p>
        </p:txBody>
      </p:sp>
      <p:grpSp>
        <p:nvGrpSpPr>
          <p:cNvPr id="12" name="Group 11">
            <a:extLst>
              <a:ext uri="{FF2B5EF4-FFF2-40B4-BE49-F238E27FC236}">
                <a16:creationId xmlns:a16="http://schemas.microsoft.com/office/drawing/2014/main" id="{D18C31D2-5A56-4604-8EA4-1D8EE79FC2EF}"/>
              </a:ext>
            </a:extLst>
          </p:cNvPr>
          <p:cNvGrpSpPr/>
          <p:nvPr/>
        </p:nvGrpSpPr>
        <p:grpSpPr>
          <a:xfrm>
            <a:off x="387332" y="1303575"/>
            <a:ext cx="10440949" cy="3037299"/>
            <a:chOff x="458432" y="3676501"/>
            <a:chExt cx="10440949" cy="3037299"/>
          </a:xfrm>
        </p:grpSpPr>
        <p:pic>
          <p:nvPicPr>
            <p:cNvPr id="15" name="Picture 14">
              <a:extLst>
                <a:ext uri="{FF2B5EF4-FFF2-40B4-BE49-F238E27FC236}">
                  <a16:creationId xmlns:a16="http://schemas.microsoft.com/office/drawing/2014/main" id="{A53B6715-BD07-431F-B571-0626901C50FE}"/>
                </a:ext>
              </a:extLst>
            </p:cNvPr>
            <p:cNvPicPr>
              <a:picLocks noChangeAspect="1"/>
            </p:cNvPicPr>
            <p:nvPr/>
          </p:nvPicPr>
          <p:blipFill>
            <a:blip r:embed="rId3"/>
            <a:stretch>
              <a:fillRect/>
            </a:stretch>
          </p:blipFill>
          <p:spPr>
            <a:xfrm>
              <a:off x="2447224" y="5008026"/>
              <a:ext cx="7297552" cy="819268"/>
            </a:xfrm>
            <a:prstGeom prst="rect">
              <a:avLst/>
            </a:prstGeom>
          </p:spPr>
        </p:pic>
        <p:sp>
          <p:nvSpPr>
            <p:cNvPr id="16" name="Rektangel 5">
              <a:extLst>
                <a:ext uri="{FF2B5EF4-FFF2-40B4-BE49-F238E27FC236}">
                  <a16:creationId xmlns:a16="http://schemas.microsoft.com/office/drawing/2014/main" id="{C4AA8767-3020-44E7-8292-7D461DAFCC09}"/>
                </a:ext>
              </a:extLst>
            </p:cNvPr>
            <p:cNvSpPr/>
            <p:nvPr/>
          </p:nvSpPr>
          <p:spPr>
            <a:xfrm>
              <a:off x="8169783" y="3711444"/>
              <a:ext cx="2729598"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a:solidFill>
                    <a:schemeClr val="tx1"/>
                  </a:solidFill>
                </a:rPr>
                <a:t>Modifiserings</a:t>
              </a:r>
              <a:r>
                <a:rPr lang="en-GB" sz="2000" dirty="0">
                  <a:solidFill>
                    <a:schemeClr val="tx1"/>
                  </a:solidFill>
                </a:rPr>
                <a:t> </a:t>
              </a:r>
              <a:r>
                <a:rPr lang="en-GB" sz="2000" dirty="0" err="1">
                  <a:solidFill>
                    <a:schemeClr val="tx1"/>
                  </a:solidFill>
                </a:rPr>
                <a:t>regler</a:t>
              </a:r>
              <a:endParaRPr lang="nb-NO" sz="2000" dirty="0">
                <a:solidFill>
                  <a:schemeClr val="tx1"/>
                </a:solidFill>
              </a:endParaRPr>
            </a:p>
          </p:txBody>
        </p:sp>
        <p:sp>
          <p:nvSpPr>
            <p:cNvPr id="18" name="Rektangel 8">
              <a:extLst>
                <a:ext uri="{FF2B5EF4-FFF2-40B4-BE49-F238E27FC236}">
                  <a16:creationId xmlns:a16="http://schemas.microsoft.com/office/drawing/2014/main" id="{B2E5E477-1F96-42DC-815E-4F47C0F4EB73}"/>
                </a:ext>
              </a:extLst>
            </p:cNvPr>
            <p:cNvSpPr/>
            <p:nvPr/>
          </p:nvSpPr>
          <p:spPr>
            <a:xfrm>
              <a:off x="458432" y="3676501"/>
              <a:ext cx="1935332"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Object </a:t>
              </a:r>
            </a:p>
          </p:txBody>
        </p:sp>
        <p:cxnSp>
          <p:nvCxnSpPr>
            <p:cNvPr id="19" name="Rett pilkobling 10">
              <a:extLst>
                <a:ext uri="{FF2B5EF4-FFF2-40B4-BE49-F238E27FC236}">
                  <a16:creationId xmlns:a16="http://schemas.microsoft.com/office/drawing/2014/main" id="{F21FEF07-D458-43E7-99B4-3A19FDEA1EB2}"/>
                </a:ext>
              </a:extLst>
            </p:cNvPr>
            <p:cNvCxnSpPr>
              <a:cxnSpLocks/>
              <a:stCxn id="16" idx="2"/>
            </p:cNvCxnSpPr>
            <p:nvPr/>
          </p:nvCxnSpPr>
          <p:spPr>
            <a:xfrm flipH="1">
              <a:off x="7090611" y="4359514"/>
              <a:ext cx="2443971" cy="90229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Rett pilkobling 13">
              <a:extLst>
                <a:ext uri="{FF2B5EF4-FFF2-40B4-BE49-F238E27FC236}">
                  <a16:creationId xmlns:a16="http://schemas.microsoft.com/office/drawing/2014/main" id="{77C5489E-5008-46FF-ACCC-239C02FD2174}"/>
                </a:ext>
              </a:extLst>
            </p:cNvPr>
            <p:cNvCxnSpPr>
              <a:cxnSpLocks/>
              <a:stCxn id="18" idx="2"/>
            </p:cNvCxnSpPr>
            <p:nvPr/>
          </p:nvCxnSpPr>
          <p:spPr>
            <a:xfrm>
              <a:off x="1426098" y="4324571"/>
              <a:ext cx="1050316" cy="109308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ktangel 7">
              <a:extLst>
                <a:ext uri="{FF2B5EF4-FFF2-40B4-BE49-F238E27FC236}">
                  <a16:creationId xmlns:a16="http://schemas.microsoft.com/office/drawing/2014/main" id="{EA3315E3-EF99-4198-9A48-00323626A2C9}"/>
                </a:ext>
              </a:extLst>
            </p:cNvPr>
            <p:cNvSpPr/>
            <p:nvPr/>
          </p:nvSpPr>
          <p:spPr>
            <a:xfrm>
              <a:off x="1224531" y="6065730"/>
              <a:ext cx="1935332"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Funksjon</a:t>
              </a:r>
              <a:endParaRPr lang="en-US" sz="2000" dirty="0">
                <a:solidFill>
                  <a:schemeClr val="tx1"/>
                </a:solidFill>
              </a:endParaRPr>
            </a:p>
          </p:txBody>
        </p:sp>
        <p:cxnSp>
          <p:nvCxnSpPr>
            <p:cNvPr id="22" name="Rett pilkobling 12">
              <a:extLst>
                <a:ext uri="{FF2B5EF4-FFF2-40B4-BE49-F238E27FC236}">
                  <a16:creationId xmlns:a16="http://schemas.microsoft.com/office/drawing/2014/main" id="{EB35DAAF-3C3E-49CA-A3D6-328A9D8BFD3D}"/>
                </a:ext>
              </a:extLst>
            </p:cNvPr>
            <p:cNvCxnSpPr>
              <a:cxnSpLocks/>
              <a:stCxn id="21" idx="0"/>
            </p:cNvCxnSpPr>
            <p:nvPr/>
          </p:nvCxnSpPr>
          <p:spPr>
            <a:xfrm flipV="1">
              <a:off x="2192197" y="5514699"/>
              <a:ext cx="1657908" cy="5510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EB0D2485-0909-4475-8228-0E23DC438811}"/>
              </a:ext>
            </a:extLst>
          </p:cNvPr>
          <p:cNvGrpSpPr/>
          <p:nvPr/>
        </p:nvGrpSpPr>
        <p:grpSpPr>
          <a:xfrm>
            <a:off x="2322664" y="4579310"/>
            <a:ext cx="4629425" cy="1555895"/>
            <a:chOff x="1787417" y="4670353"/>
            <a:chExt cx="4629425" cy="1555895"/>
          </a:xfrm>
        </p:grpSpPr>
        <p:sp>
          <p:nvSpPr>
            <p:cNvPr id="17" name="Rektangel 16">
              <a:extLst>
                <a:ext uri="{FF2B5EF4-FFF2-40B4-BE49-F238E27FC236}">
                  <a16:creationId xmlns:a16="http://schemas.microsoft.com/office/drawing/2014/main" id="{C5BD296E-B3A6-4688-8B2E-2FC9FBBA34B0}"/>
                </a:ext>
              </a:extLst>
            </p:cNvPr>
            <p:cNvSpPr/>
            <p:nvPr/>
          </p:nvSpPr>
          <p:spPr>
            <a:xfrm>
              <a:off x="1787417" y="4670353"/>
              <a:ext cx="4629425" cy="1555895"/>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nb-NO" sz="2400" dirty="0"/>
            </a:p>
          </p:txBody>
        </p:sp>
        <p:pic>
          <p:nvPicPr>
            <p:cNvPr id="5" name="Picture 4">
              <a:extLst>
                <a:ext uri="{FF2B5EF4-FFF2-40B4-BE49-F238E27FC236}">
                  <a16:creationId xmlns:a16="http://schemas.microsoft.com/office/drawing/2014/main" id="{2A7EB589-4E1B-4974-9491-3A23E9439013}"/>
                </a:ext>
              </a:extLst>
            </p:cNvPr>
            <p:cNvPicPr>
              <a:picLocks noChangeAspect="1"/>
            </p:cNvPicPr>
            <p:nvPr/>
          </p:nvPicPr>
          <p:blipFill>
            <a:blip r:embed="rId4"/>
            <a:stretch>
              <a:fillRect/>
            </a:stretch>
          </p:blipFill>
          <p:spPr>
            <a:xfrm>
              <a:off x="1906910" y="4744079"/>
              <a:ext cx="4293616" cy="1337954"/>
            </a:xfrm>
            <a:prstGeom prst="rect">
              <a:avLst/>
            </a:prstGeom>
          </p:spPr>
        </p:pic>
      </p:grpSp>
      <p:sp>
        <p:nvSpPr>
          <p:cNvPr id="3" name="Rectangle 2">
            <a:extLst>
              <a:ext uri="{FF2B5EF4-FFF2-40B4-BE49-F238E27FC236}">
                <a16:creationId xmlns:a16="http://schemas.microsoft.com/office/drawing/2014/main" id="{3D2C0209-A99E-4C24-AAAF-9B026FDE490C}"/>
              </a:ext>
            </a:extLst>
          </p:cNvPr>
          <p:cNvSpPr/>
          <p:nvPr/>
        </p:nvSpPr>
        <p:spPr>
          <a:xfrm>
            <a:off x="4730937" y="2912650"/>
            <a:ext cx="1552599" cy="22912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b-NO"/>
          </a:p>
        </p:txBody>
      </p:sp>
      <p:sp>
        <p:nvSpPr>
          <p:cNvPr id="23" name="Rektangel 8">
            <a:extLst>
              <a:ext uri="{FF2B5EF4-FFF2-40B4-BE49-F238E27FC236}">
                <a16:creationId xmlns:a16="http://schemas.microsoft.com/office/drawing/2014/main" id="{C367A710-D6C7-4126-A01F-618B633A2986}"/>
              </a:ext>
            </a:extLst>
          </p:cNvPr>
          <p:cNvSpPr/>
          <p:nvPr/>
        </p:nvSpPr>
        <p:spPr>
          <a:xfrm>
            <a:off x="4592225" y="1235091"/>
            <a:ext cx="1935332"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Vilkår</a:t>
            </a:r>
            <a:r>
              <a:rPr lang="en-US" sz="2000" dirty="0">
                <a:solidFill>
                  <a:schemeClr val="tx1"/>
                </a:solidFill>
              </a:rPr>
              <a:t> </a:t>
            </a:r>
          </a:p>
        </p:txBody>
      </p:sp>
      <p:cxnSp>
        <p:nvCxnSpPr>
          <p:cNvPr id="24" name="Rett pilkobling 13">
            <a:extLst>
              <a:ext uri="{FF2B5EF4-FFF2-40B4-BE49-F238E27FC236}">
                <a16:creationId xmlns:a16="http://schemas.microsoft.com/office/drawing/2014/main" id="{266ABF20-5D20-4C54-B6ED-90F98DB34311}"/>
              </a:ext>
            </a:extLst>
          </p:cNvPr>
          <p:cNvCxnSpPr>
            <a:cxnSpLocks/>
            <a:stCxn id="23" idx="2"/>
          </p:cNvCxnSpPr>
          <p:nvPr/>
        </p:nvCxnSpPr>
        <p:spPr>
          <a:xfrm>
            <a:off x="5559891" y="1883161"/>
            <a:ext cx="10266" cy="9231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12B48707-D5FF-497A-A8DB-5BEC3C91DD7B}"/>
              </a:ext>
            </a:extLst>
          </p:cNvPr>
          <p:cNvSpPr/>
          <p:nvPr/>
        </p:nvSpPr>
        <p:spPr>
          <a:xfrm>
            <a:off x="6376942" y="2912650"/>
            <a:ext cx="2183153" cy="22912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b-NO"/>
          </a:p>
        </p:txBody>
      </p:sp>
      <p:sp>
        <p:nvSpPr>
          <p:cNvPr id="26" name="Rectangle 25">
            <a:extLst>
              <a:ext uri="{FF2B5EF4-FFF2-40B4-BE49-F238E27FC236}">
                <a16:creationId xmlns:a16="http://schemas.microsoft.com/office/drawing/2014/main" id="{67D1BE18-8F75-4000-919B-276F4107CF56}"/>
              </a:ext>
            </a:extLst>
          </p:cNvPr>
          <p:cNvSpPr/>
          <p:nvPr/>
        </p:nvSpPr>
        <p:spPr>
          <a:xfrm>
            <a:off x="4397442" y="2888886"/>
            <a:ext cx="191025" cy="252887"/>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54788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AE9C0-D011-4FA5-997D-B8846517AF3C}"/>
              </a:ext>
            </a:extLst>
          </p:cNvPr>
          <p:cNvSpPr>
            <a:spLocks noGrp="1"/>
          </p:cNvSpPr>
          <p:nvPr>
            <p:ph type="title"/>
          </p:nvPr>
        </p:nvSpPr>
        <p:spPr>
          <a:xfrm>
            <a:off x="1219357" y="257134"/>
            <a:ext cx="9651619" cy="1311128"/>
          </a:xfrm>
        </p:spPr>
        <p:txBody>
          <a:bodyPr/>
          <a:lstStyle/>
          <a:p>
            <a:r>
              <a:rPr lang="nb-NO" dirty="0"/>
              <a:t>Plan for Kurset</a:t>
            </a:r>
          </a:p>
        </p:txBody>
      </p:sp>
      <p:sp>
        <p:nvSpPr>
          <p:cNvPr id="3" name="Content Placeholder 2">
            <a:extLst>
              <a:ext uri="{FF2B5EF4-FFF2-40B4-BE49-F238E27FC236}">
                <a16:creationId xmlns:a16="http://schemas.microsoft.com/office/drawing/2014/main" id="{B21ACAE0-F06D-43F0-9653-AF6AE9324841}"/>
              </a:ext>
            </a:extLst>
          </p:cNvPr>
          <p:cNvSpPr>
            <a:spLocks noGrp="1"/>
          </p:cNvSpPr>
          <p:nvPr>
            <p:ph sz="quarter" idx="11"/>
          </p:nvPr>
        </p:nvSpPr>
        <p:spPr>
          <a:xfrm>
            <a:off x="1219356" y="1350548"/>
            <a:ext cx="9651619" cy="3978862"/>
          </a:xfrm>
        </p:spPr>
        <p:txBody>
          <a:bodyPr/>
          <a:lstStyle/>
          <a:p>
            <a:pPr marL="0" indent="0">
              <a:buNone/>
            </a:pPr>
            <a:r>
              <a:rPr lang="nb-NO" sz="1800" dirty="0"/>
              <a:t>(9:00 – 10:00)</a:t>
            </a:r>
          </a:p>
          <a:p>
            <a:pPr lvl="1"/>
            <a:r>
              <a:rPr lang="nb-NO" sz="2400" dirty="0"/>
              <a:t>Imputering: begrep, formål, typer</a:t>
            </a:r>
          </a:p>
          <a:p>
            <a:pPr lvl="1"/>
            <a:r>
              <a:rPr lang="nb-NO" sz="2400" dirty="0"/>
              <a:t>Regelbasert imputering med R-pakken </a:t>
            </a:r>
            <a:r>
              <a:rPr lang="nb-NO" sz="2400" i="1" dirty="0" err="1"/>
              <a:t>dcmodify</a:t>
            </a:r>
            <a:r>
              <a:rPr lang="nb-NO" sz="2400" i="1" dirty="0"/>
              <a:t> + Øvelser i R</a:t>
            </a:r>
            <a:endParaRPr lang="nb-NO" sz="2200" i="1" dirty="0"/>
          </a:p>
          <a:p>
            <a:pPr marL="0" indent="0">
              <a:buNone/>
            </a:pPr>
            <a:r>
              <a:rPr lang="nb-NO" sz="1800" dirty="0"/>
              <a:t>(10:00 – 11:20) </a:t>
            </a:r>
          </a:p>
          <a:p>
            <a:pPr lvl="1"/>
            <a:r>
              <a:rPr lang="nb-NO" sz="2400" dirty="0"/>
              <a:t>Imputering med regresjon, nærmeste nabo og andre modeller med R-pakken </a:t>
            </a:r>
            <a:r>
              <a:rPr lang="nb-NO" sz="2400" i="1" dirty="0" err="1"/>
              <a:t>simputation</a:t>
            </a:r>
            <a:r>
              <a:rPr lang="nb-NO" sz="2400" i="1" dirty="0"/>
              <a:t> + Øvelser i R</a:t>
            </a:r>
          </a:p>
          <a:p>
            <a:pPr marL="0" indent="0">
              <a:buNone/>
            </a:pPr>
            <a:r>
              <a:rPr lang="nb-NO" sz="1800" dirty="0"/>
              <a:t>(11:20 – 12:00)</a:t>
            </a:r>
          </a:p>
          <a:p>
            <a:pPr lvl="1"/>
            <a:r>
              <a:rPr lang="nb-NO" sz="2400" dirty="0"/>
              <a:t>Logging av imputering med R-pakken </a:t>
            </a:r>
            <a:r>
              <a:rPr lang="nb-NO" sz="2400" i="1" dirty="0" err="1"/>
              <a:t>lumberjack</a:t>
            </a:r>
            <a:r>
              <a:rPr lang="nb-NO" sz="2400" i="1" dirty="0"/>
              <a:t> + Øvelser R</a:t>
            </a:r>
          </a:p>
          <a:p>
            <a:endParaRPr lang="nb-NO" dirty="0"/>
          </a:p>
        </p:txBody>
      </p:sp>
    </p:spTree>
    <p:extLst>
      <p:ext uri="{BB962C8B-B14F-4D97-AF65-F5344CB8AC3E}">
        <p14:creationId xmlns:p14="http://schemas.microsoft.com/office/powerpoint/2010/main" val="1920193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82AC137-1A12-4576-9FD4-D61F038A7B3E}"/>
              </a:ext>
            </a:extLst>
          </p:cNvPr>
          <p:cNvSpPr>
            <a:spLocks noGrp="1"/>
          </p:cNvSpPr>
          <p:nvPr>
            <p:ph type="title"/>
          </p:nvPr>
        </p:nvSpPr>
        <p:spPr/>
        <p:txBody>
          <a:bodyPr/>
          <a:lstStyle/>
          <a:p>
            <a:r>
              <a:rPr lang="nb-NO" i="1" dirty="0" err="1"/>
              <a:t>modify</a:t>
            </a:r>
            <a:r>
              <a:rPr lang="nb-NO" dirty="0"/>
              <a:t> data med regler</a:t>
            </a:r>
          </a:p>
        </p:txBody>
      </p:sp>
      <p:sp>
        <p:nvSpPr>
          <p:cNvPr id="3" name="Plassholder for innhold 2">
            <a:extLst>
              <a:ext uri="{FF2B5EF4-FFF2-40B4-BE49-F238E27FC236}">
                <a16:creationId xmlns:a16="http://schemas.microsoft.com/office/drawing/2014/main" id="{830A6A20-768F-4A50-AB7E-35C904B9BF63}"/>
              </a:ext>
            </a:extLst>
          </p:cNvPr>
          <p:cNvSpPr>
            <a:spLocks noGrp="1"/>
          </p:cNvSpPr>
          <p:nvPr>
            <p:ph sz="quarter" idx="11"/>
          </p:nvPr>
        </p:nvSpPr>
        <p:spPr/>
        <p:txBody>
          <a:bodyPr/>
          <a:lstStyle/>
          <a:p>
            <a:endParaRPr lang="nb-NO" dirty="0"/>
          </a:p>
          <a:p>
            <a:endParaRPr lang="nb-NO" dirty="0"/>
          </a:p>
          <a:p>
            <a:pPr marL="0" indent="0">
              <a:buNone/>
            </a:pPr>
            <a:endParaRPr lang="nb-NO" dirty="0"/>
          </a:p>
        </p:txBody>
      </p:sp>
      <p:grpSp>
        <p:nvGrpSpPr>
          <p:cNvPr id="14" name="Group 13">
            <a:extLst>
              <a:ext uri="{FF2B5EF4-FFF2-40B4-BE49-F238E27FC236}">
                <a16:creationId xmlns:a16="http://schemas.microsoft.com/office/drawing/2014/main" id="{51E3769C-49CC-4F04-9F69-D65DF1BA0B3A}"/>
              </a:ext>
            </a:extLst>
          </p:cNvPr>
          <p:cNvGrpSpPr/>
          <p:nvPr/>
        </p:nvGrpSpPr>
        <p:grpSpPr>
          <a:xfrm>
            <a:off x="2683535" y="2025029"/>
            <a:ext cx="6502029" cy="2059134"/>
            <a:chOff x="2683535" y="2025029"/>
            <a:chExt cx="6502029" cy="2059134"/>
          </a:xfrm>
        </p:grpSpPr>
        <p:pic>
          <p:nvPicPr>
            <p:cNvPr id="19" name="Picture 18">
              <a:extLst>
                <a:ext uri="{FF2B5EF4-FFF2-40B4-BE49-F238E27FC236}">
                  <a16:creationId xmlns:a16="http://schemas.microsoft.com/office/drawing/2014/main" id="{6EA8BD0B-77DD-4733-8A78-8550BBF8D60E}"/>
                </a:ext>
              </a:extLst>
            </p:cNvPr>
            <p:cNvPicPr>
              <a:picLocks noChangeAspect="1"/>
            </p:cNvPicPr>
            <p:nvPr/>
          </p:nvPicPr>
          <p:blipFill>
            <a:blip r:embed="rId2"/>
            <a:stretch>
              <a:fillRect/>
            </a:stretch>
          </p:blipFill>
          <p:spPr>
            <a:xfrm>
              <a:off x="3645267" y="3619050"/>
              <a:ext cx="4717579" cy="465113"/>
            </a:xfrm>
            <a:prstGeom prst="rect">
              <a:avLst/>
            </a:prstGeom>
          </p:spPr>
        </p:pic>
        <p:sp>
          <p:nvSpPr>
            <p:cNvPr id="9" name="Rektangel 8">
              <a:extLst>
                <a:ext uri="{FF2B5EF4-FFF2-40B4-BE49-F238E27FC236}">
                  <a16:creationId xmlns:a16="http://schemas.microsoft.com/office/drawing/2014/main" id="{F3759C38-3753-415E-9EE4-B431E7FA8FC3}"/>
                </a:ext>
              </a:extLst>
            </p:cNvPr>
            <p:cNvSpPr/>
            <p:nvPr/>
          </p:nvSpPr>
          <p:spPr>
            <a:xfrm>
              <a:off x="4460358" y="2025029"/>
              <a:ext cx="1349405"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Funksjon</a:t>
              </a:r>
              <a:endParaRPr lang="en-US" sz="2000" dirty="0">
                <a:solidFill>
                  <a:schemeClr val="tx1"/>
                </a:solidFill>
              </a:endParaRPr>
            </a:p>
          </p:txBody>
        </p:sp>
        <p:sp>
          <p:nvSpPr>
            <p:cNvPr id="10" name="Rektangel 9">
              <a:extLst>
                <a:ext uri="{FF2B5EF4-FFF2-40B4-BE49-F238E27FC236}">
                  <a16:creationId xmlns:a16="http://schemas.microsoft.com/office/drawing/2014/main" id="{F66F4E67-6B0A-41B6-89D0-72B952F69AD1}"/>
                </a:ext>
              </a:extLst>
            </p:cNvPr>
            <p:cNvSpPr/>
            <p:nvPr/>
          </p:nvSpPr>
          <p:spPr>
            <a:xfrm>
              <a:off x="6004057" y="2025029"/>
              <a:ext cx="1319735"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Data</a:t>
              </a:r>
            </a:p>
          </p:txBody>
        </p:sp>
        <p:sp>
          <p:nvSpPr>
            <p:cNvPr id="11" name="Rektangel 10">
              <a:extLst>
                <a:ext uri="{FF2B5EF4-FFF2-40B4-BE49-F238E27FC236}">
                  <a16:creationId xmlns:a16="http://schemas.microsoft.com/office/drawing/2014/main" id="{02AEE228-510D-4EDD-BDA6-4EB0A9F9671B}"/>
                </a:ext>
              </a:extLst>
            </p:cNvPr>
            <p:cNvSpPr/>
            <p:nvPr/>
          </p:nvSpPr>
          <p:spPr>
            <a:xfrm>
              <a:off x="7518086" y="2026736"/>
              <a:ext cx="1667478" cy="633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Modifier </a:t>
              </a:r>
              <a:r>
                <a:rPr lang="en-US" sz="2000" dirty="0" err="1">
                  <a:solidFill>
                    <a:schemeClr val="tx1"/>
                  </a:solidFill>
                </a:rPr>
                <a:t>objekt</a:t>
              </a:r>
              <a:endParaRPr lang="en-US" sz="2000" dirty="0">
                <a:solidFill>
                  <a:schemeClr val="tx1"/>
                </a:solidFill>
              </a:endParaRPr>
            </a:p>
          </p:txBody>
        </p:sp>
        <p:sp>
          <p:nvSpPr>
            <p:cNvPr id="13" name="Rektangel 12">
              <a:extLst>
                <a:ext uri="{FF2B5EF4-FFF2-40B4-BE49-F238E27FC236}">
                  <a16:creationId xmlns:a16="http://schemas.microsoft.com/office/drawing/2014/main" id="{8695791B-9A63-4910-AED5-9874A6CD1789}"/>
                </a:ext>
              </a:extLst>
            </p:cNvPr>
            <p:cNvSpPr/>
            <p:nvPr/>
          </p:nvSpPr>
          <p:spPr>
            <a:xfrm>
              <a:off x="2683535" y="2025029"/>
              <a:ext cx="1540160"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Ny </a:t>
              </a:r>
              <a:r>
                <a:rPr lang="en-US" sz="2000" dirty="0" err="1">
                  <a:solidFill>
                    <a:schemeClr val="tx1"/>
                  </a:solidFill>
                </a:rPr>
                <a:t>datasett</a:t>
              </a:r>
              <a:r>
                <a:rPr lang="en-US" sz="2000" dirty="0">
                  <a:solidFill>
                    <a:schemeClr val="tx1"/>
                  </a:solidFill>
                </a:rPr>
                <a:t> </a:t>
              </a:r>
            </a:p>
          </p:txBody>
        </p:sp>
        <p:cxnSp>
          <p:nvCxnSpPr>
            <p:cNvPr id="15" name="Rett pilkobling 14">
              <a:extLst>
                <a:ext uri="{FF2B5EF4-FFF2-40B4-BE49-F238E27FC236}">
                  <a16:creationId xmlns:a16="http://schemas.microsoft.com/office/drawing/2014/main" id="{3296856B-CF84-45D6-B47C-EF45A813466C}"/>
                </a:ext>
              </a:extLst>
            </p:cNvPr>
            <p:cNvCxnSpPr>
              <a:cxnSpLocks/>
              <a:stCxn id="13" idx="2"/>
            </p:cNvCxnSpPr>
            <p:nvPr/>
          </p:nvCxnSpPr>
          <p:spPr>
            <a:xfrm>
              <a:off x="3453615" y="2673099"/>
              <a:ext cx="547467" cy="9630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Rett pilkobling 15">
              <a:extLst>
                <a:ext uri="{FF2B5EF4-FFF2-40B4-BE49-F238E27FC236}">
                  <a16:creationId xmlns:a16="http://schemas.microsoft.com/office/drawing/2014/main" id="{FE6907A9-0A74-4B7C-9BC0-4D032C895A77}"/>
                </a:ext>
              </a:extLst>
            </p:cNvPr>
            <p:cNvCxnSpPr>
              <a:cxnSpLocks/>
            </p:cNvCxnSpPr>
            <p:nvPr/>
          </p:nvCxnSpPr>
          <p:spPr>
            <a:xfrm>
              <a:off x="5376558" y="2650679"/>
              <a:ext cx="531736" cy="104124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Rett pilkobling 16">
              <a:extLst>
                <a:ext uri="{FF2B5EF4-FFF2-40B4-BE49-F238E27FC236}">
                  <a16:creationId xmlns:a16="http://schemas.microsoft.com/office/drawing/2014/main" id="{A60CE0DB-4308-4BCD-A564-E5C22AD42BA2}"/>
                </a:ext>
              </a:extLst>
            </p:cNvPr>
            <p:cNvCxnSpPr>
              <a:cxnSpLocks/>
            </p:cNvCxnSpPr>
            <p:nvPr/>
          </p:nvCxnSpPr>
          <p:spPr>
            <a:xfrm>
              <a:off x="6723595" y="2631222"/>
              <a:ext cx="437581" cy="106070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Rett pilkobling 17">
              <a:extLst>
                <a:ext uri="{FF2B5EF4-FFF2-40B4-BE49-F238E27FC236}">
                  <a16:creationId xmlns:a16="http://schemas.microsoft.com/office/drawing/2014/main" id="{31B555BE-CEE9-482B-926E-FF277959C061}"/>
                </a:ext>
              </a:extLst>
            </p:cNvPr>
            <p:cNvCxnSpPr>
              <a:cxnSpLocks/>
            </p:cNvCxnSpPr>
            <p:nvPr/>
          </p:nvCxnSpPr>
          <p:spPr>
            <a:xfrm flipH="1">
              <a:off x="8043330" y="2673099"/>
              <a:ext cx="134624" cy="104234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B7190EF4-C7BA-4260-B838-D01DDC6D9DDE}"/>
              </a:ext>
            </a:extLst>
          </p:cNvPr>
          <p:cNvGrpSpPr/>
          <p:nvPr/>
        </p:nvGrpSpPr>
        <p:grpSpPr>
          <a:xfrm>
            <a:off x="2974907" y="4449829"/>
            <a:ext cx="5669712" cy="1857123"/>
            <a:chOff x="2820707" y="4722692"/>
            <a:chExt cx="5669712" cy="1857123"/>
          </a:xfrm>
        </p:grpSpPr>
        <p:sp>
          <p:nvSpPr>
            <p:cNvPr id="24" name="Rektangel 23">
              <a:extLst>
                <a:ext uri="{FF2B5EF4-FFF2-40B4-BE49-F238E27FC236}">
                  <a16:creationId xmlns:a16="http://schemas.microsoft.com/office/drawing/2014/main" id="{95EFE18A-79AC-4AF5-9B80-4F39059D6909}"/>
                </a:ext>
              </a:extLst>
            </p:cNvPr>
            <p:cNvSpPr/>
            <p:nvPr/>
          </p:nvSpPr>
          <p:spPr>
            <a:xfrm>
              <a:off x="2820707" y="4722692"/>
              <a:ext cx="5669712" cy="1857123"/>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nb-NO" sz="2000" dirty="0"/>
            </a:p>
          </p:txBody>
        </p:sp>
        <p:pic>
          <p:nvPicPr>
            <p:cNvPr id="20" name="Bilde 19">
              <a:extLst>
                <a:ext uri="{FF2B5EF4-FFF2-40B4-BE49-F238E27FC236}">
                  <a16:creationId xmlns:a16="http://schemas.microsoft.com/office/drawing/2014/main" id="{822523E6-1DBE-416E-BFDF-9A82DEB5E173}"/>
                </a:ext>
              </a:extLst>
            </p:cNvPr>
            <p:cNvPicPr>
              <a:picLocks noChangeAspect="1"/>
            </p:cNvPicPr>
            <p:nvPr/>
          </p:nvPicPr>
          <p:blipFill>
            <a:blip r:embed="rId3"/>
            <a:stretch>
              <a:fillRect/>
            </a:stretch>
          </p:blipFill>
          <p:spPr>
            <a:xfrm>
              <a:off x="3021420" y="4853610"/>
              <a:ext cx="2355138" cy="1627187"/>
            </a:xfrm>
            <a:prstGeom prst="rect">
              <a:avLst/>
            </a:prstGeom>
          </p:spPr>
        </p:pic>
        <p:pic>
          <p:nvPicPr>
            <p:cNvPr id="21" name="Bilde 20">
              <a:extLst>
                <a:ext uri="{FF2B5EF4-FFF2-40B4-BE49-F238E27FC236}">
                  <a16:creationId xmlns:a16="http://schemas.microsoft.com/office/drawing/2014/main" id="{0BE5BCAA-B943-4331-9F50-7921FF24580C}"/>
                </a:ext>
              </a:extLst>
            </p:cNvPr>
            <p:cNvPicPr>
              <a:picLocks noChangeAspect="1"/>
            </p:cNvPicPr>
            <p:nvPr/>
          </p:nvPicPr>
          <p:blipFill>
            <a:blip r:embed="rId4"/>
            <a:stretch>
              <a:fillRect/>
            </a:stretch>
          </p:blipFill>
          <p:spPr>
            <a:xfrm>
              <a:off x="6179010" y="4852655"/>
              <a:ext cx="2111765" cy="1625503"/>
            </a:xfrm>
            <a:prstGeom prst="rect">
              <a:avLst/>
            </a:prstGeom>
          </p:spPr>
        </p:pic>
        <p:sp>
          <p:nvSpPr>
            <p:cNvPr id="22" name="Rektangel 21">
              <a:extLst>
                <a:ext uri="{FF2B5EF4-FFF2-40B4-BE49-F238E27FC236}">
                  <a16:creationId xmlns:a16="http://schemas.microsoft.com/office/drawing/2014/main" id="{40E22B58-F2B5-4078-B29A-C83414824606}"/>
                </a:ext>
              </a:extLst>
            </p:cNvPr>
            <p:cNvSpPr/>
            <p:nvPr/>
          </p:nvSpPr>
          <p:spPr>
            <a:xfrm>
              <a:off x="4001082" y="5854230"/>
              <a:ext cx="469516" cy="2802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Rektangel 25">
              <a:extLst>
                <a:ext uri="{FF2B5EF4-FFF2-40B4-BE49-F238E27FC236}">
                  <a16:creationId xmlns:a16="http://schemas.microsoft.com/office/drawing/2014/main" id="{4D85A537-F9C8-48C4-A21A-337B658B8864}"/>
                </a:ext>
              </a:extLst>
            </p:cNvPr>
            <p:cNvSpPr/>
            <p:nvPr/>
          </p:nvSpPr>
          <p:spPr>
            <a:xfrm>
              <a:off x="7089034" y="5883818"/>
              <a:ext cx="469516" cy="2802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2880573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82AC137-1A12-4576-9FD4-D61F038A7B3E}"/>
              </a:ext>
            </a:extLst>
          </p:cNvPr>
          <p:cNvSpPr>
            <a:spLocks noGrp="1"/>
          </p:cNvSpPr>
          <p:nvPr>
            <p:ph type="title"/>
          </p:nvPr>
        </p:nvSpPr>
        <p:spPr/>
        <p:txBody>
          <a:bodyPr/>
          <a:lstStyle/>
          <a:p>
            <a:r>
              <a:rPr lang="nb-NO" i="1" dirty="0" err="1"/>
              <a:t>modify</a:t>
            </a:r>
            <a:r>
              <a:rPr lang="nb-NO" dirty="0"/>
              <a:t> data med regler</a:t>
            </a:r>
          </a:p>
        </p:txBody>
      </p:sp>
      <p:sp>
        <p:nvSpPr>
          <p:cNvPr id="3" name="Plassholder for innhold 2">
            <a:extLst>
              <a:ext uri="{FF2B5EF4-FFF2-40B4-BE49-F238E27FC236}">
                <a16:creationId xmlns:a16="http://schemas.microsoft.com/office/drawing/2014/main" id="{830A6A20-768F-4A50-AB7E-35C904B9BF63}"/>
              </a:ext>
            </a:extLst>
          </p:cNvPr>
          <p:cNvSpPr>
            <a:spLocks noGrp="1"/>
          </p:cNvSpPr>
          <p:nvPr>
            <p:ph sz="quarter" idx="11"/>
          </p:nvPr>
        </p:nvSpPr>
        <p:spPr/>
        <p:txBody>
          <a:bodyPr/>
          <a:lstStyle/>
          <a:p>
            <a:endParaRPr lang="nb-NO" dirty="0"/>
          </a:p>
          <a:p>
            <a:endParaRPr lang="nb-NO" dirty="0"/>
          </a:p>
          <a:p>
            <a:pPr marL="0" indent="0">
              <a:buNone/>
            </a:pPr>
            <a:endParaRPr lang="nb-NO" dirty="0"/>
          </a:p>
        </p:txBody>
      </p:sp>
      <p:grpSp>
        <p:nvGrpSpPr>
          <p:cNvPr id="6" name="Group 5">
            <a:extLst>
              <a:ext uri="{FF2B5EF4-FFF2-40B4-BE49-F238E27FC236}">
                <a16:creationId xmlns:a16="http://schemas.microsoft.com/office/drawing/2014/main" id="{F1C65C48-1008-433C-8B90-D34E8BB7FD11}"/>
              </a:ext>
            </a:extLst>
          </p:cNvPr>
          <p:cNvGrpSpPr/>
          <p:nvPr/>
        </p:nvGrpSpPr>
        <p:grpSpPr>
          <a:xfrm>
            <a:off x="2324850" y="2025029"/>
            <a:ext cx="6860714" cy="1986441"/>
            <a:chOff x="2324850" y="2025029"/>
            <a:chExt cx="6860714" cy="1986441"/>
          </a:xfrm>
        </p:grpSpPr>
        <p:pic>
          <p:nvPicPr>
            <p:cNvPr id="12" name="Picture 11">
              <a:extLst>
                <a:ext uri="{FF2B5EF4-FFF2-40B4-BE49-F238E27FC236}">
                  <a16:creationId xmlns:a16="http://schemas.microsoft.com/office/drawing/2014/main" id="{F10B23D2-A612-475B-86B2-8094A931F3ED}"/>
                </a:ext>
              </a:extLst>
            </p:cNvPr>
            <p:cNvPicPr>
              <a:picLocks noChangeAspect="1"/>
            </p:cNvPicPr>
            <p:nvPr/>
          </p:nvPicPr>
          <p:blipFill>
            <a:blip r:embed="rId3"/>
            <a:stretch>
              <a:fillRect/>
            </a:stretch>
          </p:blipFill>
          <p:spPr>
            <a:xfrm>
              <a:off x="3624297" y="3401231"/>
              <a:ext cx="4256417" cy="610239"/>
            </a:xfrm>
            <a:prstGeom prst="rect">
              <a:avLst/>
            </a:prstGeom>
          </p:spPr>
        </p:pic>
        <p:sp>
          <p:nvSpPr>
            <p:cNvPr id="9" name="Rektangel 8">
              <a:extLst>
                <a:ext uri="{FF2B5EF4-FFF2-40B4-BE49-F238E27FC236}">
                  <a16:creationId xmlns:a16="http://schemas.microsoft.com/office/drawing/2014/main" id="{F3759C38-3753-415E-9EE4-B431E7FA8FC3}"/>
                </a:ext>
              </a:extLst>
            </p:cNvPr>
            <p:cNvSpPr/>
            <p:nvPr/>
          </p:nvSpPr>
          <p:spPr>
            <a:xfrm>
              <a:off x="4460358" y="2025029"/>
              <a:ext cx="1349405"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Data</a:t>
              </a:r>
            </a:p>
          </p:txBody>
        </p:sp>
        <p:sp>
          <p:nvSpPr>
            <p:cNvPr id="10" name="Rektangel 9">
              <a:extLst>
                <a:ext uri="{FF2B5EF4-FFF2-40B4-BE49-F238E27FC236}">
                  <a16:creationId xmlns:a16="http://schemas.microsoft.com/office/drawing/2014/main" id="{F66F4E67-6B0A-41B6-89D0-72B952F69AD1}"/>
                </a:ext>
              </a:extLst>
            </p:cNvPr>
            <p:cNvSpPr/>
            <p:nvPr/>
          </p:nvSpPr>
          <p:spPr>
            <a:xfrm>
              <a:off x="6004057" y="2025029"/>
              <a:ext cx="1319735"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Funksjon</a:t>
              </a:r>
              <a:endParaRPr lang="en-US" sz="2000" dirty="0">
                <a:solidFill>
                  <a:schemeClr val="tx1"/>
                </a:solidFill>
              </a:endParaRPr>
            </a:p>
          </p:txBody>
        </p:sp>
        <p:sp>
          <p:nvSpPr>
            <p:cNvPr id="11" name="Rektangel 10">
              <a:extLst>
                <a:ext uri="{FF2B5EF4-FFF2-40B4-BE49-F238E27FC236}">
                  <a16:creationId xmlns:a16="http://schemas.microsoft.com/office/drawing/2014/main" id="{02AEE228-510D-4EDD-BDA6-4EB0A9F9671B}"/>
                </a:ext>
              </a:extLst>
            </p:cNvPr>
            <p:cNvSpPr/>
            <p:nvPr/>
          </p:nvSpPr>
          <p:spPr>
            <a:xfrm>
              <a:off x="7518086" y="2026736"/>
              <a:ext cx="1667478" cy="633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Modifier </a:t>
              </a:r>
              <a:r>
                <a:rPr lang="en-US" sz="2000" dirty="0" err="1">
                  <a:solidFill>
                    <a:schemeClr val="tx1"/>
                  </a:solidFill>
                </a:rPr>
                <a:t>objekt</a:t>
              </a:r>
              <a:endParaRPr lang="en-US" sz="2000" dirty="0">
                <a:solidFill>
                  <a:schemeClr val="tx1"/>
                </a:solidFill>
              </a:endParaRPr>
            </a:p>
          </p:txBody>
        </p:sp>
        <p:sp>
          <p:nvSpPr>
            <p:cNvPr id="13" name="Rektangel 12">
              <a:extLst>
                <a:ext uri="{FF2B5EF4-FFF2-40B4-BE49-F238E27FC236}">
                  <a16:creationId xmlns:a16="http://schemas.microsoft.com/office/drawing/2014/main" id="{8695791B-9A63-4910-AED5-9874A6CD1789}"/>
                </a:ext>
              </a:extLst>
            </p:cNvPr>
            <p:cNvSpPr/>
            <p:nvPr/>
          </p:nvSpPr>
          <p:spPr>
            <a:xfrm>
              <a:off x="2324850" y="2172636"/>
              <a:ext cx="1540160"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Ny </a:t>
              </a:r>
              <a:r>
                <a:rPr lang="en-US" sz="2000" dirty="0" err="1">
                  <a:solidFill>
                    <a:schemeClr val="tx1"/>
                  </a:solidFill>
                </a:rPr>
                <a:t>datasett</a:t>
              </a:r>
              <a:r>
                <a:rPr lang="en-US" sz="2000" dirty="0">
                  <a:solidFill>
                    <a:schemeClr val="tx1"/>
                  </a:solidFill>
                </a:rPr>
                <a:t> </a:t>
              </a:r>
            </a:p>
          </p:txBody>
        </p:sp>
        <p:cxnSp>
          <p:nvCxnSpPr>
            <p:cNvPr id="15" name="Rett pilkobling 14">
              <a:extLst>
                <a:ext uri="{FF2B5EF4-FFF2-40B4-BE49-F238E27FC236}">
                  <a16:creationId xmlns:a16="http://schemas.microsoft.com/office/drawing/2014/main" id="{3296856B-CF84-45D6-B47C-EF45A813466C}"/>
                </a:ext>
              </a:extLst>
            </p:cNvPr>
            <p:cNvCxnSpPr>
              <a:cxnSpLocks/>
              <a:stCxn id="13" idx="2"/>
            </p:cNvCxnSpPr>
            <p:nvPr/>
          </p:nvCxnSpPr>
          <p:spPr>
            <a:xfrm>
              <a:off x="3094930" y="2820706"/>
              <a:ext cx="547467" cy="9630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Rett pilkobling 15">
              <a:extLst>
                <a:ext uri="{FF2B5EF4-FFF2-40B4-BE49-F238E27FC236}">
                  <a16:creationId xmlns:a16="http://schemas.microsoft.com/office/drawing/2014/main" id="{FE6907A9-0A74-4B7C-9BC0-4D032C895A77}"/>
                </a:ext>
              </a:extLst>
            </p:cNvPr>
            <p:cNvCxnSpPr>
              <a:cxnSpLocks/>
            </p:cNvCxnSpPr>
            <p:nvPr/>
          </p:nvCxnSpPr>
          <p:spPr>
            <a:xfrm>
              <a:off x="5376558" y="2650679"/>
              <a:ext cx="531736" cy="104124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Rett pilkobling 16">
              <a:extLst>
                <a:ext uri="{FF2B5EF4-FFF2-40B4-BE49-F238E27FC236}">
                  <a16:creationId xmlns:a16="http://schemas.microsoft.com/office/drawing/2014/main" id="{A60CE0DB-4308-4BCD-A564-E5C22AD42BA2}"/>
                </a:ext>
              </a:extLst>
            </p:cNvPr>
            <p:cNvCxnSpPr>
              <a:cxnSpLocks/>
            </p:cNvCxnSpPr>
            <p:nvPr/>
          </p:nvCxnSpPr>
          <p:spPr>
            <a:xfrm>
              <a:off x="6723595" y="2631222"/>
              <a:ext cx="437581" cy="106070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Rett pilkobling 17">
              <a:extLst>
                <a:ext uri="{FF2B5EF4-FFF2-40B4-BE49-F238E27FC236}">
                  <a16:creationId xmlns:a16="http://schemas.microsoft.com/office/drawing/2014/main" id="{31B555BE-CEE9-482B-926E-FF277959C061}"/>
                </a:ext>
              </a:extLst>
            </p:cNvPr>
            <p:cNvCxnSpPr>
              <a:cxnSpLocks/>
            </p:cNvCxnSpPr>
            <p:nvPr/>
          </p:nvCxnSpPr>
          <p:spPr>
            <a:xfrm flipH="1">
              <a:off x="7660555" y="2673099"/>
              <a:ext cx="517399" cy="105832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B7190EF4-C7BA-4260-B838-D01DDC6D9DDE}"/>
              </a:ext>
            </a:extLst>
          </p:cNvPr>
          <p:cNvGrpSpPr/>
          <p:nvPr/>
        </p:nvGrpSpPr>
        <p:grpSpPr>
          <a:xfrm>
            <a:off x="2974907" y="4449829"/>
            <a:ext cx="5669712" cy="1857123"/>
            <a:chOff x="2820707" y="4722692"/>
            <a:chExt cx="5669712" cy="1857123"/>
          </a:xfrm>
        </p:grpSpPr>
        <p:sp>
          <p:nvSpPr>
            <p:cNvPr id="24" name="Rektangel 23">
              <a:extLst>
                <a:ext uri="{FF2B5EF4-FFF2-40B4-BE49-F238E27FC236}">
                  <a16:creationId xmlns:a16="http://schemas.microsoft.com/office/drawing/2014/main" id="{95EFE18A-79AC-4AF5-9B80-4F39059D6909}"/>
                </a:ext>
              </a:extLst>
            </p:cNvPr>
            <p:cNvSpPr/>
            <p:nvPr/>
          </p:nvSpPr>
          <p:spPr>
            <a:xfrm>
              <a:off x="2820707" y="4722692"/>
              <a:ext cx="5669712" cy="1857123"/>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nb-NO" sz="2000" dirty="0"/>
            </a:p>
          </p:txBody>
        </p:sp>
        <p:pic>
          <p:nvPicPr>
            <p:cNvPr id="20" name="Bilde 19">
              <a:extLst>
                <a:ext uri="{FF2B5EF4-FFF2-40B4-BE49-F238E27FC236}">
                  <a16:creationId xmlns:a16="http://schemas.microsoft.com/office/drawing/2014/main" id="{822523E6-1DBE-416E-BFDF-9A82DEB5E173}"/>
                </a:ext>
              </a:extLst>
            </p:cNvPr>
            <p:cNvPicPr>
              <a:picLocks noChangeAspect="1"/>
            </p:cNvPicPr>
            <p:nvPr/>
          </p:nvPicPr>
          <p:blipFill>
            <a:blip r:embed="rId4"/>
            <a:stretch>
              <a:fillRect/>
            </a:stretch>
          </p:blipFill>
          <p:spPr>
            <a:xfrm>
              <a:off x="3021420" y="4853610"/>
              <a:ext cx="2355138" cy="1627187"/>
            </a:xfrm>
            <a:prstGeom prst="rect">
              <a:avLst/>
            </a:prstGeom>
          </p:spPr>
        </p:pic>
        <p:pic>
          <p:nvPicPr>
            <p:cNvPr id="21" name="Bilde 20">
              <a:extLst>
                <a:ext uri="{FF2B5EF4-FFF2-40B4-BE49-F238E27FC236}">
                  <a16:creationId xmlns:a16="http://schemas.microsoft.com/office/drawing/2014/main" id="{0BE5BCAA-B943-4331-9F50-7921FF24580C}"/>
                </a:ext>
              </a:extLst>
            </p:cNvPr>
            <p:cNvPicPr>
              <a:picLocks noChangeAspect="1"/>
            </p:cNvPicPr>
            <p:nvPr/>
          </p:nvPicPr>
          <p:blipFill>
            <a:blip r:embed="rId5"/>
            <a:stretch>
              <a:fillRect/>
            </a:stretch>
          </p:blipFill>
          <p:spPr>
            <a:xfrm>
              <a:off x="6179010" y="4852655"/>
              <a:ext cx="2111765" cy="1625503"/>
            </a:xfrm>
            <a:prstGeom prst="rect">
              <a:avLst/>
            </a:prstGeom>
          </p:spPr>
        </p:pic>
        <p:sp>
          <p:nvSpPr>
            <p:cNvPr id="22" name="Rektangel 21">
              <a:extLst>
                <a:ext uri="{FF2B5EF4-FFF2-40B4-BE49-F238E27FC236}">
                  <a16:creationId xmlns:a16="http://schemas.microsoft.com/office/drawing/2014/main" id="{40E22B58-F2B5-4078-B29A-C83414824606}"/>
                </a:ext>
              </a:extLst>
            </p:cNvPr>
            <p:cNvSpPr/>
            <p:nvPr/>
          </p:nvSpPr>
          <p:spPr>
            <a:xfrm>
              <a:off x="4001082" y="5854230"/>
              <a:ext cx="469516" cy="2802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Rektangel 25">
              <a:extLst>
                <a:ext uri="{FF2B5EF4-FFF2-40B4-BE49-F238E27FC236}">
                  <a16:creationId xmlns:a16="http://schemas.microsoft.com/office/drawing/2014/main" id="{4D85A537-F9C8-48C4-A21A-337B658B8864}"/>
                </a:ext>
              </a:extLst>
            </p:cNvPr>
            <p:cNvSpPr/>
            <p:nvPr/>
          </p:nvSpPr>
          <p:spPr>
            <a:xfrm>
              <a:off x="7089034" y="5883818"/>
              <a:ext cx="469516" cy="2802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667123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82AC137-1A12-4576-9FD4-D61F038A7B3E}"/>
              </a:ext>
            </a:extLst>
          </p:cNvPr>
          <p:cNvSpPr>
            <a:spLocks noGrp="1"/>
          </p:cNvSpPr>
          <p:nvPr>
            <p:ph type="title"/>
          </p:nvPr>
        </p:nvSpPr>
        <p:spPr/>
        <p:txBody>
          <a:bodyPr/>
          <a:lstStyle/>
          <a:p>
            <a:r>
              <a:rPr lang="nb-NO" dirty="0"/>
              <a:t>Flere alternativer:</a:t>
            </a:r>
          </a:p>
        </p:txBody>
      </p:sp>
      <p:sp>
        <p:nvSpPr>
          <p:cNvPr id="3" name="Plassholder for innhold 2">
            <a:extLst>
              <a:ext uri="{FF2B5EF4-FFF2-40B4-BE49-F238E27FC236}">
                <a16:creationId xmlns:a16="http://schemas.microsoft.com/office/drawing/2014/main" id="{830A6A20-768F-4A50-AB7E-35C904B9BF63}"/>
              </a:ext>
            </a:extLst>
          </p:cNvPr>
          <p:cNvSpPr>
            <a:spLocks noGrp="1"/>
          </p:cNvSpPr>
          <p:nvPr>
            <p:ph sz="quarter" idx="11"/>
          </p:nvPr>
        </p:nvSpPr>
        <p:spPr/>
        <p:txBody>
          <a:bodyPr/>
          <a:lstStyle/>
          <a:p>
            <a:endParaRPr lang="nb-NO" dirty="0"/>
          </a:p>
          <a:p>
            <a:endParaRPr lang="nb-NO" dirty="0"/>
          </a:p>
          <a:p>
            <a:pPr marL="0" indent="0">
              <a:buNone/>
            </a:pPr>
            <a:endParaRPr lang="nb-NO" dirty="0"/>
          </a:p>
        </p:txBody>
      </p:sp>
      <p:pic>
        <p:nvPicPr>
          <p:cNvPr id="4" name="Picture 3">
            <a:extLst>
              <a:ext uri="{FF2B5EF4-FFF2-40B4-BE49-F238E27FC236}">
                <a16:creationId xmlns:a16="http://schemas.microsoft.com/office/drawing/2014/main" id="{6304BE41-778F-468B-B09B-67E741AD3F3C}"/>
              </a:ext>
            </a:extLst>
          </p:cNvPr>
          <p:cNvPicPr>
            <a:picLocks noChangeAspect="1"/>
          </p:cNvPicPr>
          <p:nvPr/>
        </p:nvPicPr>
        <p:blipFill>
          <a:blip r:embed="rId3"/>
          <a:stretch>
            <a:fillRect/>
          </a:stretch>
        </p:blipFill>
        <p:spPr>
          <a:xfrm>
            <a:off x="1321021" y="1761006"/>
            <a:ext cx="9549957" cy="3286202"/>
          </a:xfrm>
          <a:prstGeom prst="rect">
            <a:avLst/>
          </a:prstGeom>
        </p:spPr>
      </p:pic>
    </p:spTree>
    <p:extLst>
      <p:ext uri="{BB962C8B-B14F-4D97-AF65-F5344CB8AC3E}">
        <p14:creationId xmlns:p14="http://schemas.microsoft.com/office/powerpoint/2010/main" val="1814892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B035-38F4-4ACF-87FD-261B5B722281}"/>
              </a:ext>
            </a:extLst>
          </p:cNvPr>
          <p:cNvSpPr>
            <a:spLocks noGrp="1"/>
          </p:cNvSpPr>
          <p:nvPr>
            <p:ph type="title"/>
          </p:nvPr>
        </p:nvSpPr>
        <p:spPr/>
        <p:txBody>
          <a:bodyPr/>
          <a:lstStyle/>
          <a:p>
            <a:r>
              <a:rPr lang="nb-NO" dirty="0"/>
              <a:t>Eksempel &amp; Øvelser: del 1</a:t>
            </a:r>
          </a:p>
        </p:txBody>
      </p:sp>
      <p:sp>
        <p:nvSpPr>
          <p:cNvPr id="3" name="Content Placeholder 2">
            <a:extLst>
              <a:ext uri="{FF2B5EF4-FFF2-40B4-BE49-F238E27FC236}">
                <a16:creationId xmlns:a16="http://schemas.microsoft.com/office/drawing/2014/main" id="{82F65C5F-7A64-4280-8684-7EC75D4C29DE}"/>
              </a:ext>
            </a:extLst>
          </p:cNvPr>
          <p:cNvSpPr>
            <a:spLocks noGrp="1"/>
          </p:cNvSpPr>
          <p:nvPr>
            <p:ph sz="quarter" idx="11"/>
          </p:nvPr>
        </p:nvSpPr>
        <p:spPr/>
        <p:txBody>
          <a:bodyPr/>
          <a:lstStyle/>
          <a:p>
            <a:r>
              <a:rPr lang="nb-NO" dirty="0"/>
              <a:t>Datasett Offer</a:t>
            </a:r>
          </a:p>
          <a:p>
            <a:r>
              <a:rPr lang="nb-NO" dirty="0"/>
              <a:t>Variablenes navn er i kommentarer </a:t>
            </a:r>
          </a:p>
          <a:p>
            <a:r>
              <a:rPr lang="nb-NO" dirty="0"/>
              <a:t>Task1.1 – </a:t>
            </a:r>
            <a:r>
              <a:rPr lang="nb-NO" dirty="0" err="1"/>
              <a:t>Task</a:t>
            </a:r>
            <a:r>
              <a:rPr lang="nb-NO" dirty="0"/>
              <a:t> 1.4</a:t>
            </a:r>
          </a:p>
          <a:p>
            <a:r>
              <a:rPr lang="nb-NO" dirty="0"/>
              <a:t>Oppgave ligger på Teams og </a:t>
            </a:r>
            <a:r>
              <a:rPr lang="nb-NO" dirty="0" err="1"/>
              <a:t>Git</a:t>
            </a:r>
            <a:r>
              <a:rPr lang="nb-NO" dirty="0"/>
              <a:t> </a:t>
            </a:r>
            <a:r>
              <a:rPr lang="nb-NO" dirty="0">
                <a:hlinkClick r:id="rId2"/>
              </a:rPr>
              <a:t>https://github.com/statisticsnorway/R_imputering_kurs</a:t>
            </a:r>
            <a:endParaRPr lang="nb-NO" dirty="0"/>
          </a:p>
          <a:p>
            <a:r>
              <a:rPr lang="nb-NO" dirty="0"/>
              <a:t>Fortsetter om 20 minutter</a:t>
            </a:r>
          </a:p>
        </p:txBody>
      </p:sp>
    </p:spTree>
    <p:extLst>
      <p:ext uri="{BB962C8B-B14F-4D97-AF65-F5344CB8AC3E}">
        <p14:creationId xmlns:p14="http://schemas.microsoft.com/office/powerpoint/2010/main" val="3612451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4556-E6E4-4180-926C-7276F0D8D5B6}"/>
              </a:ext>
            </a:extLst>
          </p:cNvPr>
          <p:cNvSpPr>
            <a:spLocks noGrp="1"/>
          </p:cNvSpPr>
          <p:nvPr>
            <p:ph type="ctrTitle"/>
          </p:nvPr>
        </p:nvSpPr>
        <p:spPr/>
        <p:txBody>
          <a:bodyPr>
            <a:normAutofit fontScale="90000"/>
          </a:bodyPr>
          <a:lstStyle/>
          <a:p>
            <a:r>
              <a:rPr lang="nb-NO" dirty="0" err="1"/>
              <a:t>Modelbasert</a:t>
            </a:r>
            <a:r>
              <a:rPr lang="nb-NO" dirty="0"/>
              <a:t> og donor </a:t>
            </a:r>
            <a:r>
              <a:rPr lang="nb-NO" dirty="0" err="1"/>
              <a:t>ipmutering</a:t>
            </a:r>
            <a:r>
              <a:rPr lang="nb-NO" dirty="0"/>
              <a:t> med </a:t>
            </a:r>
            <a:r>
              <a:rPr lang="nb-NO" i="1" dirty="0" err="1"/>
              <a:t>simputation</a:t>
            </a:r>
            <a:endParaRPr lang="nb-NO" i="1" dirty="0"/>
          </a:p>
        </p:txBody>
      </p:sp>
    </p:spTree>
    <p:extLst>
      <p:ext uri="{BB962C8B-B14F-4D97-AF65-F5344CB8AC3E}">
        <p14:creationId xmlns:p14="http://schemas.microsoft.com/office/powerpoint/2010/main" val="3913150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en-US" dirty="0" err="1"/>
              <a:t>Frafall</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49B592CB-B65F-4D2D-BC82-641F6DFCB516}"/>
              </a:ext>
            </a:extLst>
          </p:cNvPr>
          <p:cNvSpPr/>
          <p:nvPr/>
        </p:nvSpPr>
        <p:spPr>
          <a:xfrm>
            <a:off x="1219359" y="6155631"/>
            <a:ext cx="7592132" cy="230832"/>
          </a:xfrm>
          <a:prstGeom prst="rect">
            <a:avLst/>
          </a:prstGeom>
        </p:spPr>
        <p:txBody>
          <a:bodyPr wrap="square">
            <a:spAutoFit/>
          </a:bodyPr>
          <a:lstStyle/>
          <a:p>
            <a:r>
              <a:rPr lang="nb-NO" dirty="0"/>
              <a:t>Bildets kilde: https://wiki.ssb.no/display/s880/Imputering+-+seminar?preview=/149954038/149954042/Imputering.pptx</a:t>
            </a:r>
          </a:p>
        </p:txBody>
      </p:sp>
    </p:spTree>
    <p:extLst>
      <p:ext uri="{BB962C8B-B14F-4D97-AF65-F5344CB8AC3E}">
        <p14:creationId xmlns:p14="http://schemas.microsoft.com/office/powerpoint/2010/main" val="2322127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Gjennomsnitts-</a:t>
            </a:r>
            <a:r>
              <a:rPr lang="nb-NO" dirty="0" err="1"/>
              <a:t>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solidFill>
            <a:schemeClr val="tx2">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solidFill>
            <a:schemeClr val="tx2">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solidFill>
            <a:schemeClr val="tx2">
              <a:lumMod val="40000"/>
              <a:lumOff val="6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solidFill>
            <a:schemeClr val="tx2">
              <a:lumMod val="40000"/>
              <a:lumOff val="6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solidFill>
            <a:schemeClr val="tx2">
              <a:lumMod val="40000"/>
              <a:lumOff val="60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solidFill>
            <a:schemeClr val="tx2">
              <a:lumMod val="40000"/>
              <a:lumOff val="6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solidFill>
            <a:schemeClr val="tx2">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11691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16AC5291-07FA-431B-9A06-8AE740128D37}"/>
              </a:ext>
            </a:extLst>
          </p:cNvPr>
          <p:cNvSpPr>
            <a:spLocks noGrp="1" noChangeArrowheads="1"/>
          </p:cNvSpPr>
          <p:nvPr>
            <p:ph type="title"/>
          </p:nvPr>
        </p:nvSpPr>
        <p:spPr/>
        <p:txBody>
          <a:bodyPr/>
          <a:lstStyle/>
          <a:p>
            <a:pPr eaLnBrk="1" hangingPunct="1"/>
            <a:r>
              <a:rPr lang="nb-NO" altLang="en-US" dirty="0"/>
              <a:t>Stratifisering</a:t>
            </a:r>
          </a:p>
        </p:txBody>
      </p:sp>
      <p:sp>
        <p:nvSpPr>
          <p:cNvPr id="18435" name="Rectangle 3">
            <a:extLst>
              <a:ext uri="{FF2B5EF4-FFF2-40B4-BE49-F238E27FC236}">
                <a16:creationId xmlns:a16="http://schemas.microsoft.com/office/drawing/2014/main" id="{2231B434-A190-454F-9FD5-81494409B69C}"/>
              </a:ext>
            </a:extLst>
          </p:cNvPr>
          <p:cNvSpPr>
            <a:spLocks noGrp="1" noChangeArrowheads="1"/>
          </p:cNvSpPr>
          <p:nvPr>
            <p:ph sz="quarter" idx="13"/>
          </p:nvPr>
        </p:nvSpPr>
        <p:spPr>
          <a:xfrm>
            <a:off x="2063750" y="1412876"/>
            <a:ext cx="7740650" cy="4556125"/>
          </a:xfrm>
        </p:spPr>
        <p:txBody>
          <a:bodyPr/>
          <a:lstStyle/>
          <a:p>
            <a:pPr eaLnBrk="1" hangingPunct="1"/>
            <a:r>
              <a:rPr lang="nb-NO" altLang="en-US" dirty="0"/>
              <a:t>Dele populasjonen inn i homogene grupper (strata)</a:t>
            </a:r>
          </a:p>
        </p:txBody>
      </p:sp>
      <p:pic>
        <p:nvPicPr>
          <p:cNvPr id="40971" name="Picture 11" descr="Bilderesultat for group of doctors ">
            <a:extLst>
              <a:ext uri="{FF2B5EF4-FFF2-40B4-BE49-F238E27FC236}">
                <a16:creationId xmlns:a16="http://schemas.microsoft.com/office/drawing/2014/main" id="{8AF6DECB-C637-4613-8359-831CC0A762F8}"/>
              </a:ext>
            </a:extLst>
          </p:cNvPr>
          <p:cNvPicPr>
            <a:picLocks noChangeAspect="1" noChangeArrowheads="1"/>
          </p:cNvPicPr>
          <p:nvPr/>
        </p:nvPicPr>
        <p:blipFill>
          <a:blip r:embed="rId3"/>
          <a:srcRect/>
          <a:stretch>
            <a:fillRect/>
          </a:stretch>
        </p:blipFill>
        <p:spPr bwMode="auto">
          <a:xfrm>
            <a:off x="1299370" y="2538414"/>
            <a:ext cx="2735262" cy="1784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0973" name="Picture 13" descr="Bilderesultat for group of firemen">
            <a:extLst>
              <a:ext uri="{FF2B5EF4-FFF2-40B4-BE49-F238E27FC236}">
                <a16:creationId xmlns:a16="http://schemas.microsoft.com/office/drawing/2014/main" id="{D8F793B1-B43D-4ADA-905A-3B7009D7374F}"/>
              </a:ext>
            </a:extLst>
          </p:cNvPr>
          <p:cNvPicPr>
            <a:picLocks noChangeAspect="1" noChangeArrowheads="1"/>
          </p:cNvPicPr>
          <p:nvPr/>
        </p:nvPicPr>
        <p:blipFill>
          <a:blip r:embed="rId4"/>
          <a:srcRect/>
          <a:stretch>
            <a:fillRect/>
          </a:stretch>
        </p:blipFill>
        <p:spPr bwMode="auto">
          <a:xfrm>
            <a:off x="8255569" y="3827691"/>
            <a:ext cx="2641600" cy="18462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0975" name="Picture 15" descr="Bilderesultat for group of professionals">
            <a:extLst>
              <a:ext uri="{FF2B5EF4-FFF2-40B4-BE49-F238E27FC236}">
                <a16:creationId xmlns:a16="http://schemas.microsoft.com/office/drawing/2014/main" id="{843E6A77-0F8D-4463-AE5C-1AB376114DFD}"/>
              </a:ext>
            </a:extLst>
          </p:cNvPr>
          <p:cNvPicPr>
            <a:picLocks noChangeAspect="1" noChangeArrowheads="1"/>
          </p:cNvPicPr>
          <p:nvPr/>
        </p:nvPicPr>
        <p:blipFill>
          <a:blip r:embed="rId5"/>
          <a:srcRect/>
          <a:stretch>
            <a:fillRect/>
          </a:stretch>
        </p:blipFill>
        <p:spPr bwMode="auto">
          <a:xfrm>
            <a:off x="6419170" y="2185851"/>
            <a:ext cx="1746250" cy="13287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0977" name="Picture 17" descr="Bilderesultat for group of plumbers">
            <a:extLst>
              <a:ext uri="{FF2B5EF4-FFF2-40B4-BE49-F238E27FC236}">
                <a16:creationId xmlns:a16="http://schemas.microsoft.com/office/drawing/2014/main" id="{9420173E-6553-4837-B372-37D22127A54B}"/>
              </a:ext>
            </a:extLst>
          </p:cNvPr>
          <p:cNvPicPr>
            <a:picLocks noChangeAspect="1" noChangeArrowheads="1"/>
          </p:cNvPicPr>
          <p:nvPr/>
        </p:nvPicPr>
        <p:blipFill rotWithShape="1">
          <a:blip r:embed="rId6"/>
          <a:srcRect b="13319"/>
          <a:stretch/>
        </p:blipFill>
        <p:spPr bwMode="auto">
          <a:xfrm>
            <a:off x="3706133" y="4404000"/>
            <a:ext cx="3078163" cy="15573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042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Stratifisert gjennomsnitts-</a:t>
            </a:r>
            <a:r>
              <a:rPr lang="nb-NO" dirty="0" err="1"/>
              <a:t>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2" name="Gruppe 11">
            <a:extLst>
              <a:ext uri="{FF2B5EF4-FFF2-40B4-BE49-F238E27FC236}">
                <a16:creationId xmlns:a16="http://schemas.microsoft.com/office/drawing/2014/main" id="{00BB6F6F-B99D-4349-A615-D0F98CF6C025}"/>
              </a:ext>
            </a:extLst>
          </p:cNvPr>
          <p:cNvGrpSpPr/>
          <p:nvPr/>
        </p:nvGrpSpPr>
        <p:grpSpPr>
          <a:xfrm>
            <a:off x="1271587" y="1906741"/>
            <a:ext cx="9052941" cy="4204128"/>
            <a:chOff x="1271587" y="2200663"/>
            <a:chExt cx="9052941" cy="4204128"/>
          </a:xfrm>
        </p:grpSpPr>
        <p:cxnSp>
          <p:nvCxnSpPr>
            <p:cNvPr id="13" name="Rett linje 12">
              <a:extLst>
                <a:ext uri="{FF2B5EF4-FFF2-40B4-BE49-F238E27FC236}">
                  <a16:creationId xmlns:a16="http://schemas.microsoft.com/office/drawing/2014/main" id="{EDE7B715-9ED4-4F19-A972-4E73A275D539}"/>
                </a:ext>
              </a:extLst>
            </p:cNvPr>
            <p:cNvCxnSpPr/>
            <p:nvPr/>
          </p:nvCxnSpPr>
          <p:spPr>
            <a:xfrm>
              <a:off x="1271587" y="3657600"/>
              <a:ext cx="3739892" cy="95693"/>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4" name="Rett linje 13">
              <a:extLst>
                <a:ext uri="{FF2B5EF4-FFF2-40B4-BE49-F238E27FC236}">
                  <a16:creationId xmlns:a16="http://schemas.microsoft.com/office/drawing/2014/main" id="{F2198495-2622-40D1-806A-283735A3A354}"/>
                </a:ext>
              </a:extLst>
            </p:cNvPr>
            <p:cNvCxnSpPr>
              <a:cxnSpLocks/>
            </p:cNvCxnSpPr>
            <p:nvPr/>
          </p:nvCxnSpPr>
          <p:spPr>
            <a:xfrm>
              <a:off x="5011479" y="3777445"/>
              <a:ext cx="4082901" cy="252846"/>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5" name="Rett linje 14">
              <a:extLst>
                <a:ext uri="{FF2B5EF4-FFF2-40B4-BE49-F238E27FC236}">
                  <a16:creationId xmlns:a16="http://schemas.microsoft.com/office/drawing/2014/main" id="{39252F82-7B89-4017-8608-051A12CAF543}"/>
                </a:ext>
              </a:extLst>
            </p:cNvPr>
            <p:cNvCxnSpPr>
              <a:cxnSpLocks/>
            </p:cNvCxnSpPr>
            <p:nvPr/>
          </p:nvCxnSpPr>
          <p:spPr>
            <a:xfrm>
              <a:off x="9094380" y="4051280"/>
              <a:ext cx="1230148" cy="36286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6" name="Rett linje 15">
              <a:extLst>
                <a:ext uri="{FF2B5EF4-FFF2-40B4-BE49-F238E27FC236}">
                  <a16:creationId xmlns:a16="http://schemas.microsoft.com/office/drawing/2014/main" id="{3362E07F-E102-4D52-8B2F-68CA33F36C94}"/>
                </a:ext>
              </a:extLst>
            </p:cNvPr>
            <p:cNvCxnSpPr>
              <a:cxnSpLocks/>
            </p:cNvCxnSpPr>
            <p:nvPr/>
          </p:nvCxnSpPr>
          <p:spPr>
            <a:xfrm flipV="1">
              <a:off x="5011479" y="2221652"/>
              <a:ext cx="4228528" cy="1479844"/>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7" name="Rett linje 16">
              <a:extLst>
                <a:ext uri="{FF2B5EF4-FFF2-40B4-BE49-F238E27FC236}">
                  <a16:creationId xmlns:a16="http://schemas.microsoft.com/office/drawing/2014/main" id="{1E031951-8C5B-4D3A-8DF6-6737F0540C14}"/>
                </a:ext>
              </a:extLst>
            </p:cNvPr>
            <p:cNvCxnSpPr>
              <a:cxnSpLocks/>
            </p:cNvCxnSpPr>
            <p:nvPr/>
          </p:nvCxnSpPr>
          <p:spPr>
            <a:xfrm>
              <a:off x="9240007" y="2200663"/>
              <a:ext cx="1084521" cy="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8" name="Rett linje 17">
              <a:extLst>
                <a:ext uri="{FF2B5EF4-FFF2-40B4-BE49-F238E27FC236}">
                  <a16:creationId xmlns:a16="http://schemas.microsoft.com/office/drawing/2014/main" id="{F88A9102-B261-4385-B4AC-DF407CB691A6}"/>
                </a:ext>
              </a:extLst>
            </p:cNvPr>
            <p:cNvCxnSpPr>
              <a:cxnSpLocks/>
            </p:cNvCxnSpPr>
            <p:nvPr/>
          </p:nvCxnSpPr>
          <p:spPr>
            <a:xfrm flipV="1">
              <a:off x="5684520" y="4051281"/>
              <a:ext cx="2867599" cy="235351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13959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Stratifisert gjennomsnitts-</a:t>
            </a:r>
            <a:r>
              <a:rPr lang="nb-NO" dirty="0" err="1"/>
              <a:t>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solidFill>
            <a:srgbClr val="359FFD"/>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solidFill>
            <a:srgbClr val="40808A"/>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solidFill>
            <a:srgbClr val="F7D1AD"/>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solidFill>
            <a:srgbClr val="40808A"/>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solidFill>
            <a:srgbClr val="645F4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solidFill>
            <a:srgbClr val="359FFD"/>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solidFill>
            <a:srgbClr val="F7D1AD"/>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27" name="Gruppe 26">
            <a:extLst>
              <a:ext uri="{FF2B5EF4-FFF2-40B4-BE49-F238E27FC236}">
                <a16:creationId xmlns:a16="http://schemas.microsoft.com/office/drawing/2014/main" id="{C04454D9-C4CF-4F61-B017-828FAC4BCFB7}"/>
              </a:ext>
            </a:extLst>
          </p:cNvPr>
          <p:cNvGrpSpPr/>
          <p:nvPr/>
        </p:nvGrpSpPr>
        <p:grpSpPr>
          <a:xfrm>
            <a:off x="1271587" y="1906741"/>
            <a:ext cx="9052941" cy="4204128"/>
            <a:chOff x="1271587" y="2200663"/>
            <a:chExt cx="9052941" cy="4204128"/>
          </a:xfrm>
        </p:grpSpPr>
        <p:cxnSp>
          <p:nvCxnSpPr>
            <p:cNvPr id="12" name="Rett linje 11">
              <a:extLst>
                <a:ext uri="{FF2B5EF4-FFF2-40B4-BE49-F238E27FC236}">
                  <a16:creationId xmlns:a16="http://schemas.microsoft.com/office/drawing/2014/main" id="{83B56770-C14E-40C8-9ABE-05B79B88C429}"/>
                </a:ext>
              </a:extLst>
            </p:cNvPr>
            <p:cNvCxnSpPr/>
            <p:nvPr/>
          </p:nvCxnSpPr>
          <p:spPr>
            <a:xfrm>
              <a:off x="1271587" y="3657600"/>
              <a:ext cx="3739892" cy="95693"/>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3" name="Rett linje 12">
              <a:extLst>
                <a:ext uri="{FF2B5EF4-FFF2-40B4-BE49-F238E27FC236}">
                  <a16:creationId xmlns:a16="http://schemas.microsoft.com/office/drawing/2014/main" id="{7DFAC841-4CE5-4649-AC37-7E7FA6C1F7F4}"/>
                </a:ext>
              </a:extLst>
            </p:cNvPr>
            <p:cNvCxnSpPr>
              <a:cxnSpLocks/>
            </p:cNvCxnSpPr>
            <p:nvPr/>
          </p:nvCxnSpPr>
          <p:spPr>
            <a:xfrm>
              <a:off x="5011479" y="3777445"/>
              <a:ext cx="4082901" cy="252846"/>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5" name="Rett linje 14">
              <a:extLst>
                <a:ext uri="{FF2B5EF4-FFF2-40B4-BE49-F238E27FC236}">
                  <a16:creationId xmlns:a16="http://schemas.microsoft.com/office/drawing/2014/main" id="{83D21A17-64FC-4207-8221-5E23E7E84EB5}"/>
                </a:ext>
              </a:extLst>
            </p:cNvPr>
            <p:cNvCxnSpPr>
              <a:cxnSpLocks/>
            </p:cNvCxnSpPr>
            <p:nvPr/>
          </p:nvCxnSpPr>
          <p:spPr>
            <a:xfrm>
              <a:off x="9094380" y="4051280"/>
              <a:ext cx="1230148" cy="36286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8" name="Rett linje 17">
              <a:extLst>
                <a:ext uri="{FF2B5EF4-FFF2-40B4-BE49-F238E27FC236}">
                  <a16:creationId xmlns:a16="http://schemas.microsoft.com/office/drawing/2014/main" id="{6818FDA0-4BEE-41CD-8617-0CD1F8569901}"/>
                </a:ext>
              </a:extLst>
            </p:cNvPr>
            <p:cNvCxnSpPr>
              <a:cxnSpLocks/>
            </p:cNvCxnSpPr>
            <p:nvPr/>
          </p:nvCxnSpPr>
          <p:spPr>
            <a:xfrm flipV="1">
              <a:off x="5011479" y="2221652"/>
              <a:ext cx="4228528" cy="1479844"/>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20" name="Rett linje 19">
              <a:extLst>
                <a:ext uri="{FF2B5EF4-FFF2-40B4-BE49-F238E27FC236}">
                  <a16:creationId xmlns:a16="http://schemas.microsoft.com/office/drawing/2014/main" id="{07891457-790F-4DCE-9CBB-605D7687EF2A}"/>
                </a:ext>
              </a:extLst>
            </p:cNvPr>
            <p:cNvCxnSpPr>
              <a:cxnSpLocks/>
            </p:cNvCxnSpPr>
            <p:nvPr/>
          </p:nvCxnSpPr>
          <p:spPr>
            <a:xfrm>
              <a:off x="9240007" y="2200663"/>
              <a:ext cx="1084521" cy="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23" name="Rett linje 22">
              <a:extLst>
                <a:ext uri="{FF2B5EF4-FFF2-40B4-BE49-F238E27FC236}">
                  <a16:creationId xmlns:a16="http://schemas.microsoft.com/office/drawing/2014/main" id="{4C3597E3-E0B9-46A0-AD73-35EC0AC8726B}"/>
                </a:ext>
              </a:extLst>
            </p:cNvPr>
            <p:cNvCxnSpPr>
              <a:cxnSpLocks/>
            </p:cNvCxnSpPr>
            <p:nvPr/>
          </p:nvCxnSpPr>
          <p:spPr>
            <a:xfrm flipV="1">
              <a:off x="5684520" y="4051281"/>
              <a:ext cx="2867599" cy="235351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21570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A27A885-DE5F-42D4-8112-12A7348D2C3A}"/>
              </a:ext>
            </a:extLst>
          </p:cNvPr>
          <p:cNvSpPr>
            <a:spLocks noGrp="1"/>
          </p:cNvSpPr>
          <p:nvPr>
            <p:ph type="title"/>
          </p:nvPr>
        </p:nvSpPr>
        <p:spPr/>
        <p:txBody>
          <a:bodyPr/>
          <a:lstStyle/>
          <a:p>
            <a:r>
              <a:rPr lang="nb-NO" dirty="0"/>
              <a:t>Praktisk gjennomføring</a:t>
            </a:r>
          </a:p>
        </p:txBody>
      </p:sp>
      <p:sp>
        <p:nvSpPr>
          <p:cNvPr id="3" name="Plassholder for innhold 2">
            <a:extLst>
              <a:ext uri="{FF2B5EF4-FFF2-40B4-BE49-F238E27FC236}">
                <a16:creationId xmlns:a16="http://schemas.microsoft.com/office/drawing/2014/main" id="{CC7D1DC0-AD43-4C70-94BF-6FECE6F064B8}"/>
              </a:ext>
            </a:extLst>
          </p:cNvPr>
          <p:cNvSpPr>
            <a:spLocks noGrp="1"/>
          </p:cNvSpPr>
          <p:nvPr>
            <p:ph sz="quarter" idx="11"/>
          </p:nvPr>
        </p:nvSpPr>
        <p:spPr/>
        <p:txBody>
          <a:bodyPr/>
          <a:lstStyle/>
          <a:p>
            <a:r>
              <a:rPr lang="nb-NO" dirty="0"/>
              <a:t>Er det greit med opptak av kurset på video?</a:t>
            </a:r>
          </a:p>
          <a:p>
            <a:endParaRPr lang="nb-NO" dirty="0"/>
          </a:p>
          <a:p>
            <a:r>
              <a:rPr lang="nb-NO" dirty="0"/>
              <a:t>Hvis du vil stille spørsmål eller gi en kommentar, si fra i chatten!</a:t>
            </a:r>
          </a:p>
          <a:p>
            <a:endParaRPr lang="nb-NO" dirty="0"/>
          </a:p>
          <a:p>
            <a:r>
              <a:rPr lang="nb-NO" dirty="0"/>
              <a:t>Sett mikrofonen på lydløs når du ikke snakker</a:t>
            </a:r>
          </a:p>
        </p:txBody>
      </p:sp>
    </p:spTree>
    <p:extLst>
      <p:ext uri="{BB962C8B-B14F-4D97-AF65-F5344CB8AC3E}">
        <p14:creationId xmlns:p14="http://schemas.microsoft.com/office/powerpoint/2010/main" val="3702207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98047-17D4-48B8-B608-CEC419387D98}"/>
              </a:ext>
            </a:extLst>
          </p:cNvPr>
          <p:cNvSpPr>
            <a:spLocks noGrp="1"/>
          </p:cNvSpPr>
          <p:nvPr>
            <p:ph type="title"/>
          </p:nvPr>
        </p:nvSpPr>
        <p:spPr>
          <a:xfrm>
            <a:off x="564731" y="551048"/>
            <a:ext cx="9651619" cy="1311128"/>
          </a:xfrm>
        </p:spPr>
        <p:txBody>
          <a:bodyPr/>
          <a:lstStyle/>
          <a:p>
            <a:r>
              <a:rPr lang="nb-NO" dirty="0"/>
              <a:t>Hot-</a:t>
            </a:r>
            <a:r>
              <a:rPr lang="nb-NO" dirty="0" err="1"/>
              <a:t>deck</a:t>
            </a:r>
            <a:r>
              <a:rPr lang="nb-NO" dirty="0"/>
              <a:t> imputering</a:t>
            </a:r>
          </a:p>
        </p:txBody>
      </p:sp>
      <p:sp>
        <p:nvSpPr>
          <p:cNvPr id="3" name="Content Placeholder 2">
            <a:extLst>
              <a:ext uri="{FF2B5EF4-FFF2-40B4-BE49-F238E27FC236}">
                <a16:creationId xmlns:a16="http://schemas.microsoft.com/office/drawing/2014/main" id="{11C6E9C8-8E34-48BF-B151-B92C6643BDE6}"/>
              </a:ext>
            </a:extLst>
          </p:cNvPr>
          <p:cNvSpPr>
            <a:spLocks noGrp="1"/>
          </p:cNvSpPr>
          <p:nvPr>
            <p:ph sz="quarter" idx="11"/>
          </p:nvPr>
        </p:nvSpPr>
        <p:spPr>
          <a:xfrm>
            <a:off x="564731" y="1862176"/>
            <a:ext cx="9651619" cy="3978862"/>
          </a:xfrm>
        </p:spPr>
        <p:txBody>
          <a:bodyPr/>
          <a:lstStyle/>
          <a:p>
            <a:r>
              <a:rPr lang="nb-NO" dirty="0"/>
              <a:t>Tilfeldig hot-</a:t>
            </a:r>
            <a:r>
              <a:rPr lang="nb-NO" dirty="0" err="1"/>
              <a:t>deck</a:t>
            </a:r>
            <a:r>
              <a:rPr lang="nb-NO" dirty="0"/>
              <a:t> imputering </a:t>
            </a:r>
            <a:r>
              <a:rPr lang="nb-NO" b="1" dirty="0"/>
              <a:t>(_</a:t>
            </a:r>
            <a:r>
              <a:rPr lang="nb-NO" b="1" dirty="0" err="1"/>
              <a:t>rhd</a:t>
            </a:r>
            <a:r>
              <a:rPr lang="nb-NO" b="1" dirty="0"/>
              <a:t>)</a:t>
            </a:r>
          </a:p>
          <a:p>
            <a:r>
              <a:rPr lang="nb-NO" dirty="0"/>
              <a:t>Stratifisert tilfeldig hot-</a:t>
            </a:r>
            <a:r>
              <a:rPr lang="nb-NO" dirty="0" err="1"/>
              <a:t>deck</a:t>
            </a:r>
            <a:r>
              <a:rPr lang="nb-NO" dirty="0"/>
              <a:t> imputering </a:t>
            </a:r>
            <a:r>
              <a:rPr lang="nb-NO" b="1" dirty="0"/>
              <a:t>(_</a:t>
            </a:r>
            <a:r>
              <a:rPr lang="nb-NO" b="1" dirty="0" err="1"/>
              <a:t>rhd</a:t>
            </a:r>
            <a:r>
              <a:rPr lang="nb-NO" b="1" dirty="0"/>
              <a:t>)</a:t>
            </a:r>
          </a:p>
          <a:p>
            <a:r>
              <a:rPr lang="nb-NO" dirty="0"/>
              <a:t>Sekvensiell </a:t>
            </a:r>
            <a:r>
              <a:rPr lang="nb-NO" dirty="0" err="1"/>
              <a:t>hotdeck</a:t>
            </a:r>
            <a:r>
              <a:rPr lang="nb-NO" dirty="0"/>
              <a:t> imputering </a:t>
            </a:r>
            <a:r>
              <a:rPr lang="nb-NO" b="1" dirty="0"/>
              <a:t>(_</a:t>
            </a:r>
            <a:r>
              <a:rPr lang="nb-NO" b="1" dirty="0" err="1"/>
              <a:t>shd</a:t>
            </a:r>
            <a:r>
              <a:rPr lang="nb-NO" b="1" dirty="0"/>
              <a:t>)</a:t>
            </a:r>
          </a:p>
          <a:p>
            <a:r>
              <a:rPr lang="nb-NO" dirty="0"/>
              <a:t>k-nærmest nabo </a:t>
            </a:r>
            <a:r>
              <a:rPr lang="nb-NO" b="1" dirty="0"/>
              <a:t>(_</a:t>
            </a:r>
            <a:r>
              <a:rPr lang="nb-NO" b="1" dirty="0" err="1"/>
              <a:t>knn</a:t>
            </a:r>
            <a:r>
              <a:rPr lang="nb-NO" b="1" dirty="0"/>
              <a:t>)</a:t>
            </a:r>
          </a:p>
          <a:p>
            <a:r>
              <a:rPr lang="nb-NO" dirty="0" err="1"/>
              <a:t>Predictive</a:t>
            </a:r>
            <a:r>
              <a:rPr lang="nb-NO" dirty="0"/>
              <a:t> </a:t>
            </a:r>
            <a:r>
              <a:rPr lang="nb-NO" dirty="0" err="1"/>
              <a:t>mean</a:t>
            </a:r>
            <a:r>
              <a:rPr lang="nb-NO" dirty="0"/>
              <a:t> matching </a:t>
            </a:r>
            <a:r>
              <a:rPr lang="nb-NO" b="1" dirty="0"/>
              <a:t>(_</a:t>
            </a:r>
            <a:r>
              <a:rPr lang="nb-NO" b="1" dirty="0" err="1"/>
              <a:t>pmm</a:t>
            </a:r>
            <a:r>
              <a:rPr lang="nb-NO" b="1" dirty="0"/>
              <a:t>)</a:t>
            </a:r>
          </a:p>
          <a:p>
            <a:endParaRPr lang="nb-NO" dirty="0"/>
          </a:p>
        </p:txBody>
      </p:sp>
    </p:spTree>
    <p:extLst>
      <p:ext uri="{BB962C8B-B14F-4D97-AF65-F5344CB8AC3E}">
        <p14:creationId xmlns:p14="http://schemas.microsoft.com/office/powerpoint/2010/main" val="1724683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Tilfeldig Hot-</a:t>
            </a:r>
            <a:r>
              <a:rPr lang="nb-NO" dirty="0" err="1"/>
              <a:t>deck</a:t>
            </a:r>
            <a:r>
              <a:rPr lang="nb-NO" dirty="0"/>
              <a:t> 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lassholder for innhold 4">
            <a:extLst>
              <a:ext uri="{FF2B5EF4-FFF2-40B4-BE49-F238E27FC236}">
                <a16:creationId xmlns:a16="http://schemas.microsoft.com/office/drawing/2014/main" id="{0627DC34-D6A3-46E8-98F9-6A08469523C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291" t="36759" r="34083" b="47874"/>
          <a:stretch/>
        </p:blipFill>
        <p:spPr>
          <a:xfrm>
            <a:off x="6096001" y="3223003"/>
            <a:ext cx="1143000" cy="695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lassholder for innhold 4">
            <a:extLst>
              <a:ext uri="{FF2B5EF4-FFF2-40B4-BE49-F238E27FC236}">
                <a16:creationId xmlns:a16="http://schemas.microsoft.com/office/drawing/2014/main" id="{CB98691F-A2AB-4A02-9BCA-A42C8687A8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438" t="77848" r="60176" b="7488"/>
          <a:stretch/>
        </p:blipFill>
        <p:spPr>
          <a:xfrm>
            <a:off x="3766457" y="5083629"/>
            <a:ext cx="1121230" cy="6640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lassholder for innhold 4">
            <a:extLst>
              <a:ext uri="{FF2B5EF4-FFF2-40B4-BE49-F238E27FC236}">
                <a16:creationId xmlns:a16="http://schemas.microsoft.com/office/drawing/2014/main" id="{FC94FB20-88A7-4484-9622-2D6E474474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128" t="63905" r="30716" b="19748"/>
          <a:stretch/>
        </p:blipFill>
        <p:spPr>
          <a:xfrm>
            <a:off x="6454217" y="4452257"/>
            <a:ext cx="1100469" cy="740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lassholder for innhold 4">
            <a:extLst>
              <a:ext uri="{FF2B5EF4-FFF2-40B4-BE49-F238E27FC236}">
                <a16:creationId xmlns:a16="http://schemas.microsoft.com/office/drawing/2014/main" id="{29624E7E-0DDF-44FC-B60E-DBBAE34B5CC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943" t="34097" r="78454" b="50759"/>
          <a:stretch/>
        </p:blipFill>
        <p:spPr>
          <a:xfrm>
            <a:off x="2081136" y="3102429"/>
            <a:ext cx="1141035" cy="685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lassholder for innhold 4">
            <a:extLst>
              <a:ext uri="{FF2B5EF4-FFF2-40B4-BE49-F238E27FC236}">
                <a16:creationId xmlns:a16="http://schemas.microsoft.com/office/drawing/2014/main" id="{F4103156-8FCD-4638-91D0-F04780AC43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4717" t="36759" r="12787" b="47161"/>
          <a:stretch/>
        </p:blipFill>
        <p:spPr>
          <a:xfrm>
            <a:off x="8046585" y="3223003"/>
            <a:ext cx="1131282" cy="728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lassholder for innhold 4">
            <a:extLst>
              <a:ext uri="{FF2B5EF4-FFF2-40B4-BE49-F238E27FC236}">
                <a16:creationId xmlns:a16="http://schemas.microsoft.com/office/drawing/2014/main" id="{27B53C88-4280-4BFE-9C7D-73C12ECCE7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272" b="85821"/>
          <a:stretch/>
        </p:blipFill>
        <p:spPr>
          <a:xfrm>
            <a:off x="9177867" y="1563718"/>
            <a:ext cx="1152304" cy="6539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lassholder for innhold 4">
            <a:extLst>
              <a:ext uri="{FF2B5EF4-FFF2-40B4-BE49-F238E27FC236}">
                <a16:creationId xmlns:a16="http://schemas.microsoft.com/office/drawing/2014/main" id="{60A2DC45-EAD3-4D48-82F4-21CFB60EC4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946" t="38752" r="63480" b="46042"/>
          <a:stretch/>
        </p:blipFill>
        <p:spPr>
          <a:xfrm>
            <a:off x="3444950" y="3307644"/>
            <a:ext cx="1138340" cy="6886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Rectangle 18">
            <a:extLst>
              <a:ext uri="{FF2B5EF4-FFF2-40B4-BE49-F238E27FC236}">
                <a16:creationId xmlns:a16="http://schemas.microsoft.com/office/drawing/2014/main" id="{C8831D39-6DD5-4D1D-8A18-D8D7079BAA4D}"/>
              </a:ext>
            </a:extLst>
          </p:cNvPr>
          <p:cNvSpPr/>
          <p:nvPr/>
        </p:nvSpPr>
        <p:spPr>
          <a:xfrm>
            <a:off x="1219359" y="6155631"/>
            <a:ext cx="7592132" cy="230832"/>
          </a:xfrm>
          <a:prstGeom prst="rect">
            <a:avLst/>
          </a:prstGeom>
        </p:spPr>
        <p:txBody>
          <a:bodyPr wrap="square">
            <a:spAutoFit/>
          </a:bodyPr>
          <a:lstStyle/>
          <a:p>
            <a:r>
              <a:rPr lang="nb-NO" dirty="0"/>
              <a:t>Bildets kilde: https://wiki.ssb.no/display/s880/Imputering+-+seminar?preview=/149954038/149954042/Imputering.pptx</a:t>
            </a:r>
          </a:p>
        </p:txBody>
      </p:sp>
    </p:spTree>
    <p:extLst>
      <p:ext uri="{BB962C8B-B14F-4D97-AF65-F5344CB8AC3E}">
        <p14:creationId xmlns:p14="http://schemas.microsoft.com/office/powerpoint/2010/main" val="348504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5E-6 -1.85185E-6 L -0.3112 -0.13495 " pathEditMode="relative" rAng="0" ptsTypes="AA">
                                      <p:cBhvr>
                                        <p:cTn id="10" dur="2000" fill="hold"/>
                                        <p:tgtEl>
                                          <p:spTgt spid="12"/>
                                        </p:tgtEl>
                                        <p:attrNameLst>
                                          <p:attrName>ppt_x</p:attrName>
                                          <p:attrName>ppt_y</p:attrName>
                                        </p:attrNameLst>
                                      </p:cBhvr>
                                      <p:rCtr x="-15560" y="-6759"/>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par>
                          <p:cTn id="15" fill="hold">
                            <p:stCondLst>
                              <p:cond delay="0"/>
                            </p:stCondLst>
                            <p:childTnLst>
                              <p:par>
                                <p:cTn id="16" presetID="42" presetClass="path" presetSubtype="0" accel="50000" decel="50000" fill="hold" nodeType="afterEffect">
                                  <p:stCondLst>
                                    <p:cond delay="0"/>
                                  </p:stCondLst>
                                  <p:childTnLst>
                                    <p:animMotion origin="layout" path="M 2.08333E-6 -3.33333E-6 L 0.10039 -0.51504 " pathEditMode="relative" rAng="0" ptsTypes="AA">
                                      <p:cBhvr>
                                        <p:cTn id="17" dur="2000" fill="hold"/>
                                        <p:tgtEl>
                                          <p:spTgt spid="13"/>
                                        </p:tgtEl>
                                        <p:attrNameLst>
                                          <p:attrName>ppt_x</p:attrName>
                                          <p:attrName>ppt_y</p:attrName>
                                        </p:attrNameLst>
                                      </p:cBhvr>
                                      <p:rCtr x="5013" y="-25764"/>
                                    </p:animMotion>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par>
                          <p:cTn id="21" fill="hold">
                            <p:stCondLst>
                              <p:cond delay="2000"/>
                            </p:stCondLst>
                            <p:childTnLst>
                              <p:par>
                                <p:cTn id="22" presetID="42" presetClass="path" presetSubtype="0" accel="50000" decel="50000" fill="hold" nodeType="afterEffect">
                                  <p:stCondLst>
                                    <p:cond delay="0"/>
                                  </p:stCondLst>
                                  <p:childTnLst>
                                    <p:animMotion origin="layout" path="M 2.08333E-6 -4.81481E-6 L 0.48528 -0.11666 " pathEditMode="relative" rAng="0" ptsTypes="AA">
                                      <p:cBhvr>
                                        <p:cTn id="23" dur="2000" fill="hold"/>
                                        <p:tgtEl>
                                          <p:spTgt spid="15"/>
                                        </p:tgtEl>
                                        <p:attrNameLst>
                                          <p:attrName>ppt_x</p:attrName>
                                          <p:attrName>ppt_y</p:attrName>
                                        </p:attrNameLst>
                                      </p:cBhvr>
                                      <p:rCtr x="24258" y="-5833"/>
                                    </p:animMotion>
                                  </p:childTnLst>
                                </p:cTn>
                              </p:par>
                            </p:childTnLst>
                          </p:cTn>
                        </p:par>
                        <p:par>
                          <p:cTn id="24" fill="hold">
                            <p:stCondLst>
                              <p:cond delay="4000"/>
                            </p:stCondLst>
                            <p:childTnLst>
                              <p:par>
                                <p:cTn id="25" presetID="1"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42" presetClass="path" presetSubtype="0" accel="50000" decel="50000" fill="hold" nodeType="withEffect">
                                  <p:stCondLst>
                                    <p:cond delay="0"/>
                                  </p:stCondLst>
                                  <p:childTnLst>
                                    <p:animMotion origin="layout" path="M 8.33333E-7 -7.40741E-7 L 0.22552 -0.05393 " pathEditMode="relative" rAng="0" ptsTypes="AA">
                                      <p:cBhvr>
                                        <p:cTn id="28" dur="2000" fill="hold"/>
                                        <p:tgtEl>
                                          <p:spTgt spid="14"/>
                                        </p:tgtEl>
                                        <p:attrNameLst>
                                          <p:attrName>ppt_x</p:attrName>
                                          <p:attrName>ppt_y</p:attrName>
                                        </p:attrNameLst>
                                      </p:cBhvr>
                                      <p:rCtr x="11276" y="-2708"/>
                                    </p:animMotion>
                                  </p:childTnLst>
                                </p:cTn>
                              </p:par>
                            </p:childTnLst>
                          </p:cTn>
                        </p:par>
                        <p:par>
                          <p:cTn id="29" fill="hold">
                            <p:stCondLst>
                              <p:cond delay="6000"/>
                            </p:stCondLst>
                            <p:childTnLst>
                              <p:par>
                                <p:cTn id="30" presetID="1" presetClass="entr" presetSubtype="0"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par>
                                <p:cTn id="32" presetID="42" presetClass="path" presetSubtype="0" accel="50000" decel="50000" fill="hold" nodeType="withEffect">
                                  <p:stCondLst>
                                    <p:cond delay="0"/>
                                  </p:stCondLst>
                                  <p:childTnLst>
                                    <p:animMotion origin="layout" path="M -2.08333E-7 3.33333E-6 L -0.00638 0.31527 " pathEditMode="relative" rAng="0" ptsTypes="AA">
                                      <p:cBhvr>
                                        <p:cTn id="33" dur="2000" fill="hold"/>
                                        <p:tgtEl>
                                          <p:spTgt spid="16"/>
                                        </p:tgtEl>
                                        <p:attrNameLst>
                                          <p:attrName>ppt_x</p:attrName>
                                          <p:attrName>ppt_y</p:attrName>
                                        </p:attrNameLst>
                                      </p:cBhvr>
                                      <p:rCtr x="-326" y="15764"/>
                                    </p:animMotion>
                                  </p:childTnLst>
                                </p:cTn>
                              </p:par>
                            </p:childTnLst>
                          </p:cTn>
                        </p:par>
                        <p:par>
                          <p:cTn id="34" fill="hold">
                            <p:stCondLst>
                              <p:cond delay="8000"/>
                            </p:stCondLst>
                            <p:childTnLst>
                              <p:par>
                                <p:cTn id="35" presetID="1" presetClass="entr" presetSubtype="0"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42" presetClass="path" presetSubtype="0" accel="50000" decel="50000" fill="hold" nodeType="withEffect">
                                  <p:stCondLst>
                                    <p:cond delay="0"/>
                                  </p:stCondLst>
                                  <p:childTnLst>
                                    <p:animMotion origin="layout" path="M 0 -4.44444E-6 L -0.3444 0.37061 " pathEditMode="relative" rAng="0" ptsTypes="AA">
                                      <p:cBhvr>
                                        <p:cTn id="38" dur="2000" fill="hold"/>
                                        <p:tgtEl>
                                          <p:spTgt spid="17"/>
                                        </p:tgtEl>
                                        <p:attrNameLst>
                                          <p:attrName>ppt_x</p:attrName>
                                          <p:attrName>ppt_y</p:attrName>
                                        </p:attrNameLst>
                                      </p:cBhvr>
                                      <p:rCtr x="-17227" y="18519"/>
                                    </p:animMotion>
                                  </p:childTnLst>
                                </p:cTn>
                              </p:par>
                            </p:childTnLst>
                          </p:cTn>
                        </p:par>
                        <p:par>
                          <p:cTn id="39" fill="hold">
                            <p:stCondLst>
                              <p:cond delay="10000"/>
                            </p:stCondLst>
                            <p:childTnLst>
                              <p:par>
                                <p:cTn id="40" presetID="1" presetClass="entr" presetSubtype="0"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par>
                                <p:cTn id="42" presetID="42" presetClass="path" presetSubtype="0" accel="50000" decel="50000" fill="hold" nodeType="withEffect">
                                  <p:stCondLst>
                                    <p:cond delay="0"/>
                                  </p:stCondLst>
                                  <p:childTnLst>
                                    <p:animMotion origin="layout" path="M 3.33333E-6 2.59259E-6 L -0.0931 0.20879 " pathEditMode="relative" rAng="0" ptsTypes="AA">
                                      <p:cBhvr>
                                        <p:cTn id="43" dur="2000" fill="hold"/>
                                        <p:tgtEl>
                                          <p:spTgt spid="18"/>
                                        </p:tgtEl>
                                        <p:attrNameLst>
                                          <p:attrName>ppt_x</p:attrName>
                                          <p:attrName>ppt_y</p:attrName>
                                        </p:attrNameLst>
                                      </p:cBhvr>
                                      <p:rCtr x="-4661" y="10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Tilfeldig Hot-</a:t>
            </a:r>
            <a:r>
              <a:rPr lang="nb-NO" dirty="0" err="1"/>
              <a:t>deck</a:t>
            </a:r>
            <a:r>
              <a:rPr lang="nb-NO" dirty="0"/>
              <a:t> 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lassholder for innhold 4">
            <a:extLst>
              <a:ext uri="{FF2B5EF4-FFF2-40B4-BE49-F238E27FC236}">
                <a16:creationId xmlns:a16="http://schemas.microsoft.com/office/drawing/2014/main" id="{0627DC34-D6A3-46E8-98F9-6A08469523C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291" t="36759" r="34083" b="47874"/>
          <a:stretch/>
        </p:blipFill>
        <p:spPr>
          <a:xfrm>
            <a:off x="2320302" y="2283416"/>
            <a:ext cx="1143000" cy="695854"/>
          </a:xfrm>
          <a:prstGeom prst="rect">
            <a:avLst/>
          </a:prstGeom>
          <a:ln w="38100" cap="sq">
            <a:noFill/>
            <a:prstDash val="solid"/>
            <a:miter lim="800000"/>
          </a:ln>
          <a:effectLst/>
        </p:spPr>
      </p:pic>
      <p:pic>
        <p:nvPicPr>
          <p:cNvPr id="13" name="Plassholder for innhold 4">
            <a:extLst>
              <a:ext uri="{FF2B5EF4-FFF2-40B4-BE49-F238E27FC236}">
                <a16:creationId xmlns:a16="http://schemas.microsoft.com/office/drawing/2014/main" id="{CB98691F-A2AB-4A02-9BCA-A42C8687A8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438" t="77848" r="60176" b="7488"/>
          <a:stretch/>
        </p:blipFill>
        <p:spPr>
          <a:xfrm>
            <a:off x="4989304" y="1563749"/>
            <a:ext cx="1121230" cy="664028"/>
          </a:xfrm>
          <a:prstGeom prst="rect">
            <a:avLst/>
          </a:prstGeom>
          <a:ln w="38100" cap="sq">
            <a:noFill/>
            <a:prstDash val="solid"/>
            <a:miter lim="800000"/>
          </a:ln>
          <a:effectLst/>
        </p:spPr>
      </p:pic>
      <p:pic>
        <p:nvPicPr>
          <p:cNvPr id="14" name="Plassholder for innhold 4">
            <a:extLst>
              <a:ext uri="{FF2B5EF4-FFF2-40B4-BE49-F238E27FC236}">
                <a16:creationId xmlns:a16="http://schemas.microsoft.com/office/drawing/2014/main" id="{FC94FB20-88A7-4484-9622-2D6E474474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128" t="63905" r="30716" b="19748"/>
          <a:stretch/>
        </p:blipFill>
        <p:spPr>
          <a:xfrm>
            <a:off x="9221146" y="4068554"/>
            <a:ext cx="1100469" cy="740229"/>
          </a:xfrm>
          <a:prstGeom prst="rect">
            <a:avLst/>
          </a:prstGeom>
          <a:ln w="38100" cap="sq">
            <a:noFill/>
            <a:prstDash val="solid"/>
            <a:miter lim="800000"/>
          </a:ln>
          <a:effectLst/>
        </p:spPr>
      </p:pic>
      <p:pic>
        <p:nvPicPr>
          <p:cNvPr id="15" name="Plassholder for innhold 4">
            <a:extLst>
              <a:ext uri="{FF2B5EF4-FFF2-40B4-BE49-F238E27FC236}">
                <a16:creationId xmlns:a16="http://schemas.microsoft.com/office/drawing/2014/main" id="{29624E7E-0DDF-44FC-B60E-DBBAE34B5CC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943" t="34097" r="78454" b="50759"/>
          <a:stretch/>
        </p:blipFill>
        <p:spPr>
          <a:xfrm>
            <a:off x="7981601" y="2284726"/>
            <a:ext cx="1141035" cy="685800"/>
          </a:xfrm>
          <a:prstGeom prst="rect">
            <a:avLst/>
          </a:prstGeom>
          <a:ln w="38100" cap="sq">
            <a:noFill/>
            <a:prstDash val="solid"/>
            <a:miter lim="800000"/>
          </a:ln>
          <a:effectLst/>
        </p:spPr>
      </p:pic>
      <p:pic>
        <p:nvPicPr>
          <p:cNvPr id="16" name="Plassholder for innhold 4">
            <a:extLst>
              <a:ext uri="{FF2B5EF4-FFF2-40B4-BE49-F238E27FC236}">
                <a16:creationId xmlns:a16="http://schemas.microsoft.com/office/drawing/2014/main" id="{F4103156-8FCD-4638-91D0-F04780AC43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4717" t="36759" r="12787" b="47161"/>
          <a:stretch/>
        </p:blipFill>
        <p:spPr>
          <a:xfrm>
            <a:off x="7998973" y="5369495"/>
            <a:ext cx="1131282" cy="728108"/>
          </a:xfrm>
          <a:prstGeom prst="rect">
            <a:avLst/>
          </a:prstGeom>
          <a:ln w="38100" cap="sq">
            <a:noFill/>
            <a:prstDash val="solid"/>
            <a:miter lim="800000"/>
          </a:ln>
          <a:effectLst/>
        </p:spPr>
      </p:pic>
      <p:pic>
        <p:nvPicPr>
          <p:cNvPr id="17" name="Plassholder for innhold 4">
            <a:extLst>
              <a:ext uri="{FF2B5EF4-FFF2-40B4-BE49-F238E27FC236}">
                <a16:creationId xmlns:a16="http://schemas.microsoft.com/office/drawing/2014/main" id="{27B53C88-4280-4BFE-9C7D-73C12ECCE7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272" b="85821"/>
          <a:stretch/>
        </p:blipFill>
        <p:spPr>
          <a:xfrm>
            <a:off x="4966701" y="4099786"/>
            <a:ext cx="1152304" cy="668493"/>
          </a:xfrm>
          <a:prstGeom prst="rect">
            <a:avLst/>
          </a:prstGeom>
          <a:ln w="38100" cap="sq">
            <a:noFill/>
            <a:prstDash val="solid"/>
            <a:miter lim="800000"/>
          </a:ln>
          <a:effectLst/>
        </p:spPr>
      </p:pic>
      <p:pic>
        <p:nvPicPr>
          <p:cNvPr id="18" name="Plassholder for innhold 4">
            <a:extLst>
              <a:ext uri="{FF2B5EF4-FFF2-40B4-BE49-F238E27FC236}">
                <a16:creationId xmlns:a16="http://schemas.microsoft.com/office/drawing/2014/main" id="{60A2DC45-EAD3-4D48-82F4-21CFB60EC4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946" t="38752" r="63480" b="46042"/>
          <a:stretch/>
        </p:blipFill>
        <p:spPr>
          <a:xfrm>
            <a:off x="2343248" y="4743406"/>
            <a:ext cx="1138340" cy="688624"/>
          </a:xfrm>
          <a:prstGeom prst="rect">
            <a:avLst/>
          </a:prstGeom>
          <a:ln w="38100" cap="sq">
            <a:noFill/>
            <a:prstDash val="solid"/>
            <a:miter lim="800000"/>
          </a:ln>
          <a:effectLst/>
        </p:spPr>
      </p:pic>
    </p:spTree>
    <p:extLst>
      <p:ext uri="{BB962C8B-B14F-4D97-AF65-F5344CB8AC3E}">
        <p14:creationId xmlns:p14="http://schemas.microsoft.com/office/powerpoint/2010/main" val="988609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Stratifisert tilfeldig hot-</a:t>
            </a:r>
            <a:r>
              <a:rPr lang="nb-NO" dirty="0" err="1"/>
              <a:t>deck</a:t>
            </a:r>
            <a:r>
              <a:rPr lang="nb-NO" dirty="0"/>
              <a:t> 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2" name="Gruppe 11">
            <a:extLst>
              <a:ext uri="{FF2B5EF4-FFF2-40B4-BE49-F238E27FC236}">
                <a16:creationId xmlns:a16="http://schemas.microsoft.com/office/drawing/2014/main" id="{00BB6F6F-B99D-4349-A615-D0F98CF6C025}"/>
              </a:ext>
            </a:extLst>
          </p:cNvPr>
          <p:cNvGrpSpPr/>
          <p:nvPr/>
        </p:nvGrpSpPr>
        <p:grpSpPr>
          <a:xfrm>
            <a:off x="1271587" y="1906741"/>
            <a:ext cx="9052941" cy="4204128"/>
            <a:chOff x="1271587" y="2200663"/>
            <a:chExt cx="9052941" cy="4204128"/>
          </a:xfrm>
        </p:grpSpPr>
        <p:cxnSp>
          <p:nvCxnSpPr>
            <p:cNvPr id="13" name="Rett linje 12">
              <a:extLst>
                <a:ext uri="{FF2B5EF4-FFF2-40B4-BE49-F238E27FC236}">
                  <a16:creationId xmlns:a16="http://schemas.microsoft.com/office/drawing/2014/main" id="{EDE7B715-9ED4-4F19-A972-4E73A275D539}"/>
                </a:ext>
              </a:extLst>
            </p:cNvPr>
            <p:cNvCxnSpPr/>
            <p:nvPr/>
          </p:nvCxnSpPr>
          <p:spPr>
            <a:xfrm>
              <a:off x="1271587" y="3657600"/>
              <a:ext cx="3739892" cy="95693"/>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4" name="Rett linje 13">
              <a:extLst>
                <a:ext uri="{FF2B5EF4-FFF2-40B4-BE49-F238E27FC236}">
                  <a16:creationId xmlns:a16="http://schemas.microsoft.com/office/drawing/2014/main" id="{F2198495-2622-40D1-806A-283735A3A354}"/>
                </a:ext>
              </a:extLst>
            </p:cNvPr>
            <p:cNvCxnSpPr>
              <a:cxnSpLocks/>
            </p:cNvCxnSpPr>
            <p:nvPr/>
          </p:nvCxnSpPr>
          <p:spPr>
            <a:xfrm>
              <a:off x="5011479" y="3777445"/>
              <a:ext cx="4082901" cy="252846"/>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5" name="Rett linje 14">
              <a:extLst>
                <a:ext uri="{FF2B5EF4-FFF2-40B4-BE49-F238E27FC236}">
                  <a16:creationId xmlns:a16="http://schemas.microsoft.com/office/drawing/2014/main" id="{39252F82-7B89-4017-8608-051A12CAF543}"/>
                </a:ext>
              </a:extLst>
            </p:cNvPr>
            <p:cNvCxnSpPr>
              <a:cxnSpLocks/>
            </p:cNvCxnSpPr>
            <p:nvPr/>
          </p:nvCxnSpPr>
          <p:spPr>
            <a:xfrm>
              <a:off x="9094380" y="4051280"/>
              <a:ext cx="1230148" cy="36286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6" name="Rett linje 15">
              <a:extLst>
                <a:ext uri="{FF2B5EF4-FFF2-40B4-BE49-F238E27FC236}">
                  <a16:creationId xmlns:a16="http://schemas.microsoft.com/office/drawing/2014/main" id="{3362E07F-E102-4D52-8B2F-68CA33F36C94}"/>
                </a:ext>
              </a:extLst>
            </p:cNvPr>
            <p:cNvCxnSpPr>
              <a:cxnSpLocks/>
            </p:cNvCxnSpPr>
            <p:nvPr/>
          </p:nvCxnSpPr>
          <p:spPr>
            <a:xfrm flipV="1">
              <a:off x="5011479" y="2221652"/>
              <a:ext cx="4228528" cy="1479844"/>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7" name="Rett linje 16">
              <a:extLst>
                <a:ext uri="{FF2B5EF4-FFF2-40B4-BE49-F238E27FC236}">
                  <a16:creationId xmlns:a16="http://schemas.microsoft.com/office/drawing/2014/main" id="{1E031951-8C5B-4D3A-8DF6-6737F0540C14}"/>
                </a:ext>
              </a:extLst>
            </p:cNvPr>
            <p:cNvCxnSpPr>
              <a:cxnSpLocks/>
            </p:cNvCxnSpPr>
            <p:nvPr/>
          </p:nvCxnSpPr>
          <p:spPr>
            <a:xfrm>
              <a:off x="9240007" y="2200663"/>
              <a:ext cx="1084521" cy="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8" name="Rett linje 17">
              <a:extLst>
                <a:ext uri="{FF2B5EF4-FFF2-40B4-BE49-F238E27FC236}">
                  <a16:creationId xmlns:a16="http://schemas.microsoft.com/office/drawing/2014/main" id="{F88A9102-B261-4385-B4AC-DF407CB691A6}"/>
                </a:ext>
              </a:extLst>
            </p:cNvPr>
            <p:cNvCxnSpPr>
              <a:cxnSpLocks/>
            </p:cNvCxnSpPr>
            <p:nvPr/>
          </p:nvCxnSpPr>
          <p:spPr>
            <a:xfrm flipV="1">
              <a:off x="5684520" y="4051281"/>
              <a:ext cx="2867599" cy="235351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grpSp>
      <p:pic>
        <p:nvPicPr>
          <p:cNvPr id="22" name="Plassholder for innhold 4">
            <a:extLst>
              <a:ext uri="{FF2B5EF4-FFF2-40B4-BE49-F238E27FC236}">
                <a16:creationId xmlns:a16="http://schemas.microsoft.com/office/drawing/2014/main" id="{DC9874F2-2473-4619-83F6-9E6FC1279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4173" r="87973"/>
          <a:stretch/>
        </p:blipFill>
        <p:spPr>
          <a:xfrm>
            <a:off x="1268975" y="5357848"/>
            <a:ext cx="1091453" cy="7183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lassholder for innhold 4">
            <a:extLst>
              <a:ext uri="{FF2B5EF4-FFF2-40B4-BE49-F238E27FC236}">
                <a16:creationId xmlns:a16="http://schemas.microsoft.com/office/drawing/2014/main" id="{E4656467-956C-4638-9248-10C78B826A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007" t="47733" r="64015" b="37956"/>
          <a:stretch/>
        </p:blipFill>
        <p:spPr>
          <a:xfrm>
            <a:off x="3444949" y="3736369"/>
            <a:ext cx="1084521" cy="6480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Plassholder for innhold 4">
            <a:extLst>
              <a:ext uri="{FF2B5EF4-FFF2-40B4-BE49-F238E27FC236}">
                <a16:creationId xmlns:a16="http://schemas.microsoft.com/office/drawing/2014/main" id="{66F9B84B-82EF-45D2-A5A3-BB53CA61ED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885" t="84909"/>
          <a:stretch/>
        </p:blipFill>
        <p:spPr>
          <a:xfrm>
            <a:off x="9240007" y="5403346"/>
            <a:ext cx="1096756" cy="683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Plassholder for innhold 4">
            <a:extLst>
              <a:ext uri="{FF2B5EF4-FFF2-40B4-BE49-F238E27FC236}">
                <a16:creationId xmlns:a16="http://schemas.microsoft.com/office/drawing/2014/main" id="{A90F9A9C-64F7-4FC2-AE75-316EAB80D1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0591" t="85176" r="25838" b="499"/>
          <a:stretch/>
        </p:blipFill>
        <p:spPr>
          <a:xfrm>
            <a:off x="6769041" y="5427498"/>
            <a:ext cx="1228583" cy="6486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lassholder for innhold 4">
            <a:extLst>
              <a:ext uri="{FF2B5EF4-FFF2-40B4-BE49-F238E27FC236}">
                <a16:creationId xmlns:a16="http://schemas.microsoft.com/office/drawing/2014/main" id="{282F436A-E8E6-43E6-BAA1-5067075EE8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176" t="15851" r="46844" b="69591"/>
          <a:stretch/>
        </p:blipFill>
        <p:spPr>
          <a:xfrm>
            <a:off x="5011479" y="2300421"/>
            <a:ext cx="1084522" cy="659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 name="Plassholder for innhold 4">
            <a:extLst>
              <a:ext uri="{FF2B5EF4-FFF2-40B4-BE49-F238E27FC236}">
                <a16:creationId xmlns:a16="http://schemas.microsoft.com/office/drawing/2014/main" id="{09D6E659-D3CD-430C-8458-90E76A4946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984" t="24985" r="61901" b="60548"/>
          <a:stretch/>
        </p:blipFill>
        <p:spPr>
          <a:xfrm>
            <a:off x="3613790" y="2697416"/>
            <a:ext cx="1096756" cy="6551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Plassholder for innhold 4">
            <a:extLst>
              <a:ext uri="{FF2B5EF4-FFF2-40B4-BE49-F238E27FC236}">
                <a16:creationId xmlns:a16="http://schemas.microsoft.com/office/drawing/2014/main" id="{EA743328-335E-4F98-ABB6-0B12960BBD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835" t="28321" b="55636"/>
          <a:stretch/>
        </p:blipFill>
        <p:spPr>
          <a:xfrm>
            <a:off x="9225160" y="2842816"/>
            <a:ext cx="1101293" cy="7264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9" name="Rectangle 28">
            <a:extLst>
              <a:ext uri="{FF2B5EF4-FFF2-40B4-BE49-F238E27FC236}">
                <a16:creationId xmlns:a16="http://schemas.microsoft.com/office/drawing/2014/main" id="{FD38B736-FD48-48CE-BBC4-ED00D0685212}"/>
              </a:ext>
            </a:extLst>
          </p:cNvPr>
          <p:cNvSpPr/>
          <p:nvPr/>
        </p:nvSpPr>
        <p:spPr>
          <a:xfrm>
            <a:off x="1219359" y="6155631"/>
            <a:ext cx="7592132" cy="230832"/>
          </a:xfrm>
          <a:prstGeom prst="rect">
            <a:avLst/>
          </a:prstGeom>
        </p:spPr>
        <p:txBody>
          <a:bodyPr wrap="square">
            <a:spAutoFit/>
          </a:bodyPr>
          <a:lstStyle/>
          <a:p>
            <a:r>
              <a:rPr lang="nb-NO" dirty="0"/>
              <a:t>Bildets kilde: https://wiki.ssb.no/display/s880/Imputering+-+seminar?preview=/149954038/149954042/Imputering.pptx</a:t>
            </a:r>
          </a:p>
        </p:txBody>
      </p:sp>
    </p:spTree>
    <p:extLst>
      <p:ext uri="{BB962C8B-B14F-4D97-AF65-F5344CB8AC3E}">
        <p14:creationId xmlns:p14="http://schemas.microsoft.com/office/powerpoint/2010/main" val="401698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1.25E-6 -3.33333E-6 L -0.2168 0.0007 " pathEditMode="relative" rAng="0" ptsTypes="AA">
                                      <p:cBhvr>
                                        <p:cTn id="14" dur="2000" fill="hold"/>
                                        <p:tgtEl>
                                          <p:spTgt spid="26"/>
                                        </p:tgtEl>
                                        <p:attrNameLst>
                                          <p:attrName>ppt_x</p:attrName>
                                          <p:attrName>ppt_y</p:attrName>
                                        </p:attrNameLst>
                                      </p:cBhvr>
                                      <p:rCtr x="-10846" y="2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3.95833E-6 -2.22222E-6 L 0.11484 -0.16342 " pathEditMode="relative" rAng="0" ptsTypes="AA">
                                      <p:cBhvr>
                                        <p:cTn id="21" dur="2000" fill="hold"/>
                                        <p:tgtEl>
                                          <p:spTgt spid="27"/>
                                        </p:tgtEl>
                                        <p:attrNameLst>
                                          <p:attrName>ppt_x</p:attrName>
                                          <p:attrName>ppt_y</p:attrName>
                                        </p:attrNameLst>
                                      </p:cBhvr>
                                      <p:rCtr x="5742" y="-8171"/>
                                    </p:animMotion>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2000"/>
                            </p:stCondLst>
                            <p:childTnLst>
                              <p:par>
                                <p:cTn id="26" presetID="42" presetClass="path" presetSubtype="0" accel="50000" decel="50000" fill="hold" nodeType="afterEffect">
                                  <p:stCondLst>
                                    <p:cond delay="0"/>
                                  </p:stCondLst>
                                  <p:childTnLst>
                                    <p:animMotion origin="layout" path="M -2.91667E-6 -1.11111E-6 L -0.10039 -0.08055 " pathEditMode="relative" rAng="0" ptsTypes="AA">
                                      <p:cBhvr>
                                        <p:cTn id="27" dur="2000" fill="hold"/>
                                        <p:tgtEl>
                                          <p:spTgt spid="28"/>
                                        </p:tgtEl>
                                        <p:attrNameLst>
                                          <p:attrName>ppt_x</p:attrName>
                                          <p:attrName>ppt_y</p:attrName>
                                        </p:attrNameLst>
                                      </p:cBhvr>
                                      <p:rCtr x="-5026" y="-4028"/>
                                    </p:animMotion>
                                  </p:childTnLst>
                                </p:cTn>
                              </p:par>
                            </p:childTnLst>
                          </p:cTn>
                        </p:par>
                        <p:par>
                          <p:cTn id="28" fill="hold">
                            <p:stCondLst>
                              <p:cond delay="4000"/>
                            </p:stCondLst>
                            <p:childTnLst>
                              <p:par>
                                <p:cTn id="29" presetID="1"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4000"/>
                            </p:stCondLst>
                            <p:childTnLst>
                              <p:par>
                                <p:cTn id="32" presetID="42" presetClass="path" presetSubtype="0" accel="50000" decel="50000" fill="hold" nodeType="afterEffect">
                                  <p:stCondLst>
                                    <p:cond delay="0"/>
                                  </p:stCondLst>
                                  <p:childTnLst>
                                    <p:animMotion origin="layout" path="M -4.375E-6 -1.48148E-6 L -0.00039 -0.18588 " pathEditMode="relative" rAng="0" ptsTypes="AA">
                                      <p:cBhvr>
                                        <p:cTn id="33" dur="2000" fill="hold"/>
                                        <p:tgtEl>
                                          <p:spTgt spid="24"/>
                                        </p:tgtEl>
                                        <p:attrNameLst>
                                          <p:attrName>ppt_x</p:attrName>
                                          <p:attrName>ppt_y</p:attrName>
                                        </p:attrNameLst>
                                      </p:cBhvr>
                                      <p:rCtr x="-26" y="-9306"/>
                                    </p:animMotion>
                                  </p:childTnLst>
                                </p:cTn>
                              </p:par>
                            </p:childTnLst>
                          </p:cTn>
                        </p:par>
                        <p:par>
                          <p:cTn id="34" fill="hold">
                            <p:stCondLst>
                              <p:cond delay="6000"/>
                            </p:stCondLst>
                            <p:childTnLst>
                              <p:par>
                                <p:cTn id="35" presetID="1"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par>
                          <p:cTn id="37" fill="hold">
                            <p:stCondLst>
                              <p:cond delay="6000"/>
                            </p:stCondLst>
                            <p:childTnLst>
                              <p:par>
                                <p:cTn id="38" presetID="42" presetClass="path" presetSubtype="0" accel="50000" decel="50000" fill="hold" nodeType="afterEffect">
                                  <p:stCondLst>
                                    <p:cond delay="0"/>
                                  </p:stCondLst>
                                  <p:childTnLst>
                                    <p:animMotion origin="layout" path="M 1.04167E-6 2.59259E-6 L 0.09583 -0.00209 " pathEditMode="relative" rAng="0" ptsTypes="AA">
                                      <p:cBhvr>
                                        <p:cTn id="39" dur="2000" fill="hold"/>
                                        <p:tgtEl>
                                          <p:spTgt spid="25"/>
                                        </p:tgtEl>
                                        <p:attrNameLst>
                                          <p:attrName>ppt_x</p:attrName>
                                          <p:attrName>ppt_y</p:attrName>
                                        </p:attrNameLst>
                                      </p:cBhvr>
                                      <p:rCtr x="4792" y="-116"/>
                                    </p:animMotion>
                                  </p:childTnLst>
                                </p:cTn>
                              </p:par>
                            </p:childTnLst>
                          </p:cTn>
                        </p:par>
                        <p:par>
                          <p:cTn id="40" fill="hold">
                            <p:stCondLst>
                              <p:cond delay="8000"/>
                            </p:stCondLst>
                            <p:childTnLst>
                              <p:par>
                                <p:cTn id="41" presetID="1"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par>
                          <p:cTn id="43" fill="hold">
                            <p:stCondLst>
                              <p:cond delay="8000"/>
                            </p:stCondLst>
                            <p:childTnLst>
                              <p:par>
                                <p:cTn id="44" presetID="42" presetClass="path" presetSubtype="0" accel="50000" decel="50000" fill="hold" nodeType="afterEffect">
                                  <p:stCondLst>
                                    <p:cond delay="0"/>
                                  </p:stCondLst>
                                  <p:childTnLst>
                                    <p:animMotion origin="layout" path="M -3.125E-6 3.7037E-7 L 0.12657 0.05393 " pathEditMode="relative" rAng="0" ptsTypes="AA">
                                      <p:cBhvr>
                                        <p:cTn id="45" dur="2000" fill="hold"/>
                                        <p:tgtEl>
                                          <p:spTgt spid="23"/>
                                        </p:tgtEl>
                                        <p:attrNameLst>
                                          <p:attrName>ppt_x</p:attrName>
                                          <p:attrName>ppt_y</p:attrName>
                                        </p:attrNameLst>
                                      </p:cBhvr>
                                      <p:rCtr x="6328" y="2685"/>
                                    </p:animMotion>
                                  </p:childTnLst>
                                </p:cTn>
                              </p:par>
                            </p:childTnLst>
                          </p:cTn>
                        </p:par>
                        <p:par>
                          <p:cTn id="46" fill="hold">
                            <p:stCondLst>
                              <p:cond delay="10000"/>
                            </p:stCondLst>
                            <p:childTnLst>
                              <p:par>
                                <p:cTn id="47" presetID="1" presetClass="entr" presetSubtype="0"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par>
                          <p:cTn id="49" fill="hold">
                            <p:stCondLst>
                              <p:cond delay="10000"/>
                            </p:stCondLst>
                            <p:childTnLst>
                              <p:par>
                                <p:cTn id="50" presetID="42" presetClass="path" presetSubtype="0" accel="50000" decel="50000" fill="hold" nodeType="afterEffect">
                                  <p:stCondLst>
                                    <p:cond delay="0"/>
                                  </p:stCondLst>
                                  <p:childTnLst>
                                    <p:animMotion origin="layout" path="M 1.875E-6 -4.81481E-6 L 0.08958 -0.0956 " pathEditMode="relative" rAng="0" ptsTypes="AA">
                                      <p:cBhvr>
                                        <p:cTn id="51" dur="2000" fill="hold"/>
                                        <p:tgtEl>
                                          <p:spTgt spid="22"/>
                                        </p:tgtEl>
                                        <p:attrNameLst>
                                          <p:attrName>ppt_x</p:attrName>
                                          <p:attrName>ppt_y</p:attrName>
                                        </p:attrNameLst>
                                      </p:cBhvr>
                                      <p:rCtr x="4479" y="-4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Stratifisert tilfeldig hot-</a:t>
            </a:r>
            <a:r>
              <a:rPr lang="nb-NO" dirty="0" err="1"/>
              <a:t>deck</a:t>
            </a:r>
            <a:r>
              <a:rPr lang="nb-NO" dirty="0"/>
              <a:t> 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2" name="Gruppe 11">
            <a:extLst>
              <a:ext uri="{FF2B5EF4-FFF2-40B4-BE49-F238E27FC236}">
                <a16:creationId xmlns:a16="http://schemas.microsoft.com/office/drawing/2014/main" id="{00BB6F6F-B99D-4349-A615-D0F98CF6C025}"/>
              </a:ext>
            </a:extLst>
          </p:cNvPr>
          <p:cNvGrpSpPr/>
          <p:nvPr/>
        </p:nvGrpSpPr>
        <p:grpSpPr>
          <a:xfrm>
            <a:off x="1271587" y="1906741"/>
            <a:ext cx="9052941" cy="4204128"/>
            <a:chOff x="1271587" y="2200663"/>
            <a:chExt cx="9052941" cy="4204128"/>
          </a:xfrm>
        </p:grpSpPr>
        <p:cxnSp>
          <p:nvCxnSpPr>
            <p:cNvPr id="13" name="Rett linje 12">
              <a:extLst>
                <a:ext uri="{FF2B5EF4-FFF2-40B4-BE49-F238E27FC236}">
                  <a16:creationId xmlns:a16="http://schemas.microsoft.com/office/drawing/2014/main" id="{EDE7B715-9ED4-4F19-A972-4E73A275D539}"/>
                </a:ext>
              </a:extLst>
            </p:cNvPr>
            <p:cNvCxnSpPr/>
            <p:nvPr/>
          </p:nvCxnSpPr>
          <p:spPr>
            <a:xfrm>
              <a:off x="1271587" y="3657600"/>
              <a:ext cx="3739892" cy="95693"/>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4" name="Rett linje 13">
              <a:extLst>
                <a:ext uri="{FF2B5EF4-FFF2-40B4-BE49-F238E27FC236}">
                  <a16:creationId xmlns:a16="http://schemas.microsoft.com/office/drawing/2014/main" id="{F2198495-2622-40D1-806A-283735A3A354}"/>
                </a:ext>
              </a:extLst>
            </p:cNvPr>
            <p:cNvCxnSpPr>
              <a:cxnSpLocks/>
            </p:cNvCxnSpPr>
            <p:nvPr/>
          </p:nvCxnSpPr>
          <p:spPr>
            <a:xfrm>
              <a:off x="5011479" y="3777445"/>
              <a:ext cx="4082901" cy="252846"/>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5" name="Rett linje 14">
              <a:extLst>
                <a:ext uri="{FF2B5EF4-FFF2-40B4-BE49-F238E27FC236}">
                  <a16:creationId xmlns:a16="http://schemas.microsoft.com/office/drawing/2014/main" id="{39252F82-7B89-4017-8608-051A12CAF543}"/>
                </a:ext>
              </a:extLst>
            </p:cNvPr>
            <p:cNvCxnSpPr>
              <a:cxnSpLocks/>
            </p:cNvCxnSpPr>
            <p:nvPr/>
          </p:nvCxnSpPr>
          <p:spPr>
            <a:xfrm>
              <a:off x="9094380" y="4051280"/>
              <a:ext cx="1230148" cy="36286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6" name="Rett linje 15">
              <a:extLst>
                <a:ext uri="{FF2B5EF4-FFF2-40B4-BE49-F238E27FC236}">
                  <a16:creationId xmlns:a16="http://schemas.microsoft.com/office/drawing/2014/main" id="{3362E07F-E102-4D52-8B2F-68CA33F36C94}"/>
                </a:ext>
              </a:extLst>
            </p:cNvPr>
            <p:cNvCxnSpPr>
              <a:cxnSpLocks/>
            </p:cNvCxnSpPr>
            <p:nvPr/>
          </p:nvCxnSpPr>
          <p:spPr>
            <a:xfrm flipV="1">
              <a:off x="5011479" y="2221652"/>
              <a:ext cx="4228528" cy="1479844"/>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7" name="Rett linje 16">
              <a:extLst>
                <a:ext uri="{FF2B5EF4-FFF2-40B4-BE49-F238E27FC236}">
                  <a16:creationId xmlns:a16="http://schemas.microsoft.com/office/drawing/2014/main" id="{1E031951-8C5B-4D3A-8DF6-6737F0540C14}"/>
                </a:ext>
              </a:extLst>
            </p:cNvPr>
            <p:cNvCxnSpPr>
              <a:cxnSpLocks/>
            </p:cNvCxnSpPr>
            <p:nvPr/>
          </p:nvCxnSpPr>
          <p:spPr>
            <a:xfrm>
              <a:off x="9240007" y="2200663"/>
              <a:ext cx="1084521" cy="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8" name="Rett linje 17">
              <a:extLst>
                <a:ext uri="{FF2B5EF4-FFF2-40B4-BE49-F238E27FC236}">
                  <a16:creationId xmlns:a16="http://schemas.microsoft.com/office/drawing/2014/main" id="{F88A9102-B261-4385-B4AC-DF407CB691A6}"/>
                </a:ext>
              </a:extLst>
            </p:cNvPr>
            <p:cNvCxnSpPr>
              <a:cxnSpLocks/>
            </p:cNvCxnSpPr>
            <p:nvPr/>
          </p:nvCxnSpPr>
          <p:spPr>
            <a:xfrm flipV="1">
              <a:off x="5684520" y="4051281"/>
              <a:ext cx="2867599" cy="235351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grpSp>
      <p:pic>
        <p:nvPicPr>
          <p:cNvPr id="22" name="Plassholder for innhold 4">
            <a:extLst>
              <a:ext uri="{FF2B5EF4-FFF2-40B4-BE49-F238E27FC236}">
                <a16:creationId xmlns:a16="http://schemas.microsoft.com/office/drawing/2014/main" id="{DC9874F2-2473-4619-83F6-9E6FC1279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4173" r="87973"/>
          <a:stretch/>
        </p:blipFill>
        <p:spPr>
          <a:xfrm>
            <a:off x="2355538" y="4716139"/>
            <a:ext cx="1091453" cy="718342"/>
          </a:xfrm>
          <a:prstGeom prst="rect">
            <a:avLst/>
          </a:prstGeom>
          <a:ln w="38100" cap="sq">
            <a:noFill/>
            <a:prstDash val="solid"/>
            <a:miter lim="800000"/>
          </a:ln>
          <a:effectLst/>
        </p:spPr>
      </p:pic>
      <p:pic>
        <p:nvPicPr>
          <p:cNvPr id="23" name="Plassholder for innhold 4">
            <a:extLst>
              <a:ext uri="{FF2B5EF4-FFF2-40B4-BE49-F238E27FC236}">
                <a16:creationId xmlns:a16="http://schemas.microsoft.com/office/drawing/2014/main" id="{E4656467-956C-4638-9248-10C78B826A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007" t="47733" r="64015" b="37956"/>
          <a:stretch/>
        </p:blipFill>
        <p:spPr>
          <a:xfrm>
            <a:off x="4994977" y="4109060"/>
            <a:ext cx="1103193" cy="659219"/>
          </a:xfrm>
          <a:prstGeom prst="rect">
            <a:avLst/>
          </a:prstGeom>
          <a:ln w="38100" cap="sq">
            <a:noFill/>
            <a:prstDash val="solid"/>
            <a:miter lim="800000"/>
          </a:ln>
          <a:effectLst/>
        </p:spPr>
      </p:pic>
      <p:pic>
        <p:nvPicPr>
          <p:cNvPr id="24" name="Plassholder for innhold 4">
            <a:extLst>
              <a:ext uri="{FF2B5EF4-FFF2-40B4-BE49-F238E27FC236}">
                <a16:creationId xmlns:a16="http://schemas.microsoft.com/office/drawing/2014/main" id="{66F9B84B-82EF-45D2-A5A3-BB53CA61ED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885" t="84909"/>
          <a:stretch/>
        </p:blipFill>
        <p:spPr>
          <a:xfrm>
            <a:off x="9240007" y="4109332"/>
            <a:ext cx="1096756" cy="683371"/>
          </a:xfrm>
          <a:prstGeom prst="rect">
            <a:avLst/>
          </a:prstGeom>
          <a:ln w="38100" cap="sq">
            <a:noFill/>
            <a:prstDash val="solid"/>
            <a:miter lim="800000"/>
          </a:ln>
          <a:effectLst/>
        </p:spPr>
      </p:pic>
      <p:pic>
        <p:nvPicPr>
          <p:cNvPr id="25" name="Plassholder for innhold 4">
            <a:extLst>
              <a:ext uri="{FF2B5EF4-FFF2-40B4-BE49-F238E27FC236}">
                <a16:creationId xmlns:a16="http://schemas.microsoft.com/office/drawing/2014/main" id="{A90F9A9C-64F7-4FC2-AE75-316EAB80D1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0591" t="85176" r="25838" b="499"/>
          <a:stretch/>
        </p:blipFill>
        <p:spPr>
          <a:xfrm>
            <a:off x="7904175" y="5427498"/>
            <a:ext cx="1228583" cy="648692"/>
          </a:xfrm>
          <a:prstGeom prst="rect">
            <a:avLst/>
          </a:prstGeom>
          <a:ln w="38100" cap="sq">
            <a:noFill/>
            <a:prstDash val="solid"/>
            <a:miter lim="800000"/>
          </a:ln>
          <a:effectLst/>
        </p:spPr>
      </p:pic>
      <p:pic>
        <p:nvPicPr>
          <p:cNvPr id="26" name="Plassholder for innhold 4">
            <a:extLst>
              <a:ext uri="{FF2B5EF4-FFF2-40B4-BE49-F238E27FC236}">
                <a16:creationId xmlns:a16="http://schemas.microsoft.com/office/drawing/2014/main" id="{282F436A-E8E6-43E6-BAA1-5067075EE8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176" t="15851" r="46844" b="69591"/>
          <a:stretch/>
        </p:blipFill>
        <p:spPr>
          <a:xfrm>
            <a:off x="2359482" y="2301250"/>
            <a:ext cx="1084522" cy="659220"/>
          </a:xfrm>
          <a:prstGeom prst="rect">
            <a:avLst/>
          </a:prstGeom>
          <a:ln w="38100" cap="sq">
            <a:noFill/>
            <a:prstDash val="solid"/>
            <a:miter lim="800000"/>
          </a:ln>
          <a:effectLst/>
        </p:spPr>
      </p:pic>
      <p:pic>
        <p:nvPicPr>
          <p:cNvPr id="27" name="Plassholder for innhold 4">
            <a:extLst>
              <a:ext uri="{FF2B5EF4-FFF2-40B4-BE49-F238E27FC236}">
                <a16:creationId xmlns:a16="http://schemas.microsoft.com/office/drawing/2014/main" id="{09D6E659-D3CD-430C-8458-90E76A4946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984" t="24985" r="61901" b="60548"/>
          <a:stretch/>
        </p:blipFill>
        <p:spPr>
          <a:xfrm>
            <a:off x="5009554" y="1566328"/>
            <a:ext cx="1096756" cy="655104"/>
          </a:xfrm>
          <a:prstGeom prst="rect">
            <a:avLst/>
          </a:prstGeom>
          <a:ln w="38100" cap="sq">
            <a:noFill/>
            <a:prstDash val="solid"/>
            <a:miter lim="800000"/>
          </a:ln>
          <a:effectLst/>
        </p:spPr>
      </p:pic>
      <p:pic>
        <p:nvPicPr>
          <p:cNvPr id="28" name="Plassholder for innhold 4">
            <a:extLst>
              <a:ext uri="{FF2B5EF4-FFF2-40B4-BE49-F238E27FC236}">
                <a16:creationId xmlns:a16="http://schemas.microsoft.com/office/drawing/2014/main" id="{EA743328-335E-4F98-ABB6-0B12960BBD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835" t="28321" b="55636"/>
          <a:stretch/>
        </p:blipFill>
        <p:spPr>
          <a:xfrm>
            <a:off x="7970468" y="2278914"/>
            <a:ext cx="1149394" cy="758200"/>
          </a:xfrm>
          <a:prstGeom prst="rect">
            <a:avLst/>
          </a:prstGeom>
          <a:ln w="38100" cap="sq">
            <a:noFill/>
            <a:prstDash val="solid"/>
            <a:miter lim="800000"/>
          </a:ln>
          <a:effectLst/>
        </p:spPr>
      </p:pic>
      <p:sp>
        <p:nvSpPr>
          <p:cNvPr id="29" name="Rectangle 28">
            <a:extLst>
              <a:ext uri="{FF2B5EF4-FFF2-40B4-BE49-F238E27FC236}">
                <a16:creationId xmlns:a16="http://schemas.microsoft.com/office/drawing/2014/main" id="{07389F55-EF6E-44D8-BDF9-9AAA66126B1F}"/>
              </a:ext>
            </a:extLst>
          </p:cNvPr>
          <p:cNvSpPr/>
          <p:nvPr/>
        </p:nvSpPr>
        <p:spPr>
          <a:xfrm>
            <a:off x="1219359" y="6155631"/>
            <a:ext cx="7592132" cy="230832"/>
          </a:xfrm>
          <a:prstGeom prst="rect">
            <a:avLst/>
          </a:prstGeom>
        </p:spPr>
        <p:txBody>
          <a:bodyPr wrap="square">
            <a:spAutoFit/>
          </a:bodyPr>
          <a:lstStyle/>
          <a:p>
            <a:r>
              <a:rPr lang="nb-NO" dirty="0"/>
              <a:t>Bildets kilde: https://wiki.ssb.no/display/s880/Imputering+-+seminar?preview=/149954038/149954042/Imputering.pptx</a:t>
            </a:r>
          </a:p>
        </p:txBody>
      </p:sp>
    </p:spTree>
    <p:extLst>
      <p:ext uri="{BB962C8B-B14F-4D97-AF65-F5344CB8AC3E}">
        <p14:creationId xmlns:p14="http://schemas.microsoft.com/office/powerpoint/2010/main" val="3738346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en-US" dirty="0" err="1"/>
              <a:t>Sekvensiell</a:t>
            </a:r>
            <a:r>
              <a:rPr lang="en-US" dirty="0"/>
              <a:t> Hot-deck imputering</a:t>
            </a:r>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lassholder for innhold 4">
            <a:extLst>
              <a:ext uri="{FF2B5EF4-FFF2-40B4-BE49-F238E27FC236}">
                <a16:creationId xmlns:a16="http://schemas.microsoft.com/office/drawing/2014/main" id="{0FA8B1E5-AEF0-4176-938E-756F772B1B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5" t="15851" r="88108" b="69591"/>
          <a:stretch/>
        </p:blipFill>
        <p:spPr>
          <a:xfrm>
            <a:off x="1268975" y="2300421"/>
            <a:ext cx="1091453" cy="659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lassholder for innhold 4">
            <a:extLst>
              <a:ext uri="{FF2B5EF4-FFF2-40B4-BE49-F238E27FC236}">
                <a16:creationId xmlns:a16="http://schemas.microsoft.com/office/drawing/2014/main" id="{CA5991E9-592D-4DC7-ACB0-DA20C85496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1107" r="87973" b="14293"/>
          <a:stretch/>
        </p:blipFill>
        <p:spPr>
          <a:xfrm>
            <a:off x="1268975" y="4764841"/>
            <a:ext cx="1091453" cy="6626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lassholder for innhold 4">
            <a:extLst>
              <a:ext uri="{FF2B5EF4-FFF2-40B4-BE49-F238E27FC236}">
                <a16:creationId xmlns:a16="http://schemas.microsoft.com/office/drawing/2014/main" id="{241FC10B-0CFB-474D-9A87-1EEB9828A6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270" t="-168" r="58742" b="85610"/>
          <a:stretch/>
        </p:blipFill>
        <p:spPr>
          <a:xfrm>
            <a:off x="3820886" y="1558478"/>
            <a:ext cx="1175746" cy="659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lassholder for innhold 4">
            <a:extLst>
              <a:ext uri="{FF2B5EF4-FFF2-40B4-BE49-F238E27FC236}">
                <a16:creationId xmlns:a16="http://schemas.microsoft.com/office/drawing/2014/main" id="{05384161-D6CC-4A17-8378-F73466BE05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166" t="55963" r="58855" b="29555"/>
          <a:stretch/>
        </p:blipFill>
        <p:spPr>
          <a:xfrm>
            <a:off x="3912111" y="4109059"/>
            <a:ext cx="1084521" cy="6557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a:extLst>
              <a:ext uri="{FF2B5EF4-FFF2-40B4-BE49-F238E27FC236}">
                <a16:creationId xmlns:a16="http://schemas.microsoft.com/office/drawing/2014/main" id="{4E381412-E0B2-40CF-9C3D-E045B544767F}"/>
              </a:ext>
            </a:extLst>
          </p:cNvPr>
          <p:cNvSpPr/>
          <p:nvPr/>
        </p:nvSpPr>
        <p:spPr>
          <a:xfrm>
            <a:off x="6834113" y="2303858"/>
            <a:ext cx="1175746" cy="6557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Rectangle 16">
            <a:extLst>
              <a:ext uri="{FF2B5EF4-FFF2-40B4-BE49-F238E27FC236}">
                <a16:creationId xmlns:a16="http://schemas.microsoft.com/office/drawing/2014/main" id="{750EF045-0EAE-4E3D-957C-355526002F08}"/>
              </a:ext>
            </a:extLst>
          </p:cNvPr>
          <p:cNvSpPr/>
          <p:nvPr/>
        </p:nvSpPr>
        <p:spPr>
          <a:xfrm>
            <a:off x="8064261" y="4109059"/>
            <a:ext cx="1175746" cy="6557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Rectangle 17">
            <a:extLst>
              <a:ext uri="{FF2B5EF4-FFF2-40B4-BE49-F238E27FC236}">
                <a16:creationId xmlns:a16="http://schemas.microsoft.com/office/drawing/2014/main" id="{00BA8DB2-2DBB-41B2-8492-64519D313240}"/>
              </a:ext>
            </a:extLst>
          </p:cNvPr>
          <p:cNvSpPr/>
          <p:nvPr/>
        </p:nvSpPr>
        <p:spPr>
          <a:xfrm>
            <a:off x="6834113" y="5430935"/>
            <a:ext cx="1175746" cy="6557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24133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875E-6 -3.33333E-6 L 0.08776 -0.00069 " pathEditMode="relative" rAng="0" ptsTypes="AA">
                                      <p:cBhvr>
                                        <p:cTn id="10" dur="2000" fill="hold"/>
                                        <p:tgtEl>
                                          <p:spTgt spid="12"/>
                                        </p:tgtEl>
                                        <p:attrNameLst>
                                          <p:attrName>ppt_x</p:attrName>
                                          <p:attrName>ppt_y</p:attrName>
                                        </p:attrNameLst>
                                      </p:cBhvr>
                                      <p:rCtr x="4388" y="-46"/>
                                    </p:animMotion>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par>
                          <p:cTn id="14" fill="hold">
                            <p:stCondLst>
                              <p:cond delay="2000"/>
                            </p:stCondLst>
                            <p:childTnLst>
                              <p:par>
                                <p:cTn id="15" presetID="42" presetClass="path" presetSubtype="0" accel="50000" decel="50000" fill="hold" nodeType="afterEffect">
                                  <p:stCondLst>
                                    <p:cond delay="0"/>
                                  </p:stCondLst>
                                  <p:childTnLst>
                                    <p:animMotion origin="layout" path="M 1.875E-6 4.44444E-6 L 0.08958 -0.00024 " pathEditMode="relative" rAng="0" ptsTypes="AA">
                                      <p:cBhvr>
                                        <p:cTn id="16" dur="2000" fill="hold"/>
                                        <p:tgtEl>
                                          <p:spTgt spid="14"/>
                                        </p:tgtEl>
                                        <p:attrNameLst>
                                          <p:attrName>ppt_x</p:attrName>
                                          <p:attrName>ppt_y</p:attrName>
                                        </p:attrNameLst>
                                      </p:cBhvr>
                                      <p:rCtr x="4479" y="-2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par>
                          <p:cTn id="21" fill="hold">
                            <p:stCondLst>
                              <p:cond delay="0"/>
                            </p:stCondLst>
                            <p:childTnLst>
                              <p:par>
                                <p:cTn id="22" presetID="42" presetClass="path" presetSubtype="0" accel="50000" decel="50000" fill="hold" nodeType="afterEffect">
                                  <p:stCondLst>
                                    <p:cond delay="0"/>
                                  </p:stCondLst>
                                  <p:childTnLst>
                                    <p:animMotion origin="layout" path="M 1.45833E-6 -1.48148E-6 L 0.09466 -0.00162 " pathEditMode="relative" rAng="0" ptsTypes="AA">
                                      <p:cBhvr>
                                        <p:cTn id="23" dur="2000" fill="hold"/>
                                        <p:tgtEl>
                                          <p:spTgt spid="15"/>
                                        </p:tgtEl>
                                        <p:attrNameLst>
                                          <p:attrName>ppt_x</p:attrName>
                                          <p:attrName>ppt_y</p:attrName>
                                        </p:attrNameLst>
                                      </p:cBhvr>
                                      <p:rCtr x="4727" y="-93"/>
                                    </p:animMotion>
                                  </p:childTnLst>
                                </p:cTn>
                              </p:par>
                            </p:childTnLst>
                          </p:cTn>
                        </p:par>
                        <p:par>
                          <p:cTn id="24" fill="hold">
                            <p:stCondLst>
                              <p:cond delay="2000"/>
                            </p:stCondLst>
                            <p:childTnLst>
                              <p:par>
                                <p:cTn id="25" presetID="1"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par>
                          <p:cTn id="27" fill="hold">
                            <p:stCondLst>
                              <p:cond delay="2000"/>
                            </p:stCondLst>
                            <p:childTnLst>
                              <p:par>
                                <p:cTn id="28" presetID="42" presetClass="path" presetSubtype="0" accel="50000" decel="50000" fill="hold" nodeType="afterEffect">
                                  <p:stCondLst>
                                    <p:cond delay="0"/>
                                  </p:stCondLst>
                                  <p:childTnLst>
                                    <p:animMotion origin="layout" path="M -4.375E-6 7.40741E-7 L 0.09011 -0.00255 " pathEditMode="relative" rAng="0" ptsTypes="AA">
                                      <p:cBhvr>
                                        <p:cTn id="29" dur="2000" fill="hold"/>
                                        <p:tgtEl>
                                          <p:spTgt spid="16"/>
                                        </p:tgtEl>
                                        <p:attrNameLst>
                                          <p:attrName>ppt_x</p:attrName>
                                          <p:attrName>ppt_y</p:attrName>
                                        </p:attrNameLst>
                                      </p:cBhvr>
                                      <p:rCtr x="4505"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en-US" dirty="0" err="1"/>
              <a:t>Sekvensiell</a:t>
            </a:r>
            <a:r>
              <a:rPr lang="en-US" dirty="0"/>
              <a:t> Hot-deck imputering</a:t>
            </a:r>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lassholder for innhold 4">
            <a:extLst>
              <a:ext uri="{FF2B5EF4-FFF2-40B4-BE49-F238E27FC236}">
                <a16:creationId xmlns:a16="http://schemas.microsoft.com/office/drawing/2014/main" id="{0FA8B1E5-AEF0-4176-938E-756F772B1B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5" t="15851" r="88108" b="69591"/>
          <a:stretch/>
        </p:blipFill>
        <p:spPr>
          <a:xfrm>
            <a:off x="2349443" y="2300421"/>
            <a:ext cx="1091453" cy="659219"/>
          </a:xfrm>
          <a:prstGeom prst="rect">
            <a:avLst/>
          </a:prstGeom>
          <a:ln>
            <a:noFill/>
          </a:ln>
          <a:effectLst/>
        </p:spPr>
      </p:pic>
      <p:pic>
        <p:nvPicPr>
          <p:cNvPr id="14" name="Plassholder for innhold 4">
            <a:extLst>
              <a:ext uri="{FF2B5EF4-FFF2-40B4-BE49-F238E27FC236}">
                <a16:creationId xmlns:a16="http://schemas.microsoft.com/office/drawing/2014/main" id="{CA5991E9-592D-4DC7-ACB0-DA20C85496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1107" r="87973" b="14293"/>
          <a:stretch/>
        </p:blipFill>
        <p:spPr>
          <a:xfrm>
            <a:off x="2348022" y="4766559"/>
            <a:ext cx="1091453" cy="662657"/>
          </a:xfrm>
          <a:prstGeom prst="rect">
            <a:avLst/>
          </a:prstGeom>
          <a:ln w="38100" cap="sq">
            <a:noFill/>
            <a:prstDash val="solid"/>
            <a:miter lim="800000"/>
          </a:ln>
          <a:effectLst/>
        </p:spPr>
      </p:pic>
      <p:pic>
        <p:nvPicPr>
          <p:cNvPr id="15" name="Plassholder for innhold 4">
            <a:extLst>
              <a:ext uri="{FF2B5EF4-FFF2-40B4-BE49-F238E27FC236}">
                <a16:creationId xmlns:a16="http://schemas.microsoft.com/office/drawing/2014/main" id="{241FC10B-0CFB-474D-9A87-1EEB9828A6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270" t="-168" r="58742" b="85610"/>
          <a:stretch/>
        </p:blipFill>
        <p:spPr>
          <a:xfrm>
            <a:off x="4922332" y="1558478"/>
            <a:ext cx="1175746" cy="659219"/>
          </a:xfrm>
          <a:prstGeom prst="rect">
            <a:avLst/>
          </a:prstGeom>
          <a:ln w="38100" cap="sq">
            <a:noFill/>
            <a:prstDash val="solid"/>
            <a:miter lim="800000"/>
          </a:ln>
          <a:effectLst/>
        </p:spPr>
      </p:pic>
      <p:pic>
        <p:nvPicPr>
          <p:cNvPr id="16" name="Plassholder for innhold 4">
            <a:extLst>
              <a:ext uri="{FF2B5EF4-FFF2-40B4-BE49-F238E27FC236}">
                <a16:creationId xmlns:a16="http://schemas.microsoft.com/office/drawing/2014/main" id="{05384161-D6CC-4A17-8378-F73466BE05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166" t="55963" r="58855" b="29555"/>
          <a:stretch/>
        </p:blipFill>
        <p:spPr>
          <a:xfrm>
            <a:off x="5011479" y="4109059"/>
            <a:ext cx="1084521" cy="655782"/>
          </a:xfrm>
          <a:prstGeom prst="rect">
            <a:avLst/>
          </a:prstGeom>
          <a:ln w="38100" cap="sq">
            <a:noFill/>
            <a:prstDash val="solid"/>
            <a:miter lim="800000"/>
          </a:ln>
          <a:effectLst/>
        </p:spPr>
      </p:pic>
      <p:pic>
        <p:nvPicPr>
          <p:cNvPr id="13" name="Picture 12">
            <a:extLst>
              <a:ext uri="{FF2B5EF4-FFF2-40B4-BE49-F238E27FC236}">
                <a16:creationId xmlns:a16="http://schemas.microsoft.com/office/drawing/2014/main" id="{C9BADC25-C332-4A4A-8729-863AF08EF549}"/>
              </a:ext>
            </a:extLst>
          </p:cNvPr>
          <p:cNvPicPr>
            <a:picLocks noChangeAspect="1"/>
          </p:cNvPicPr>
          <p:nvPr/>
        </p:nvPicPr>
        <p:blipFill>
          <a:blip r:embed="rId4"/>
          <a:stretch>
            <a:fillRect/>
          </a:stretch>
        </p:blipFill>
        <p:spPr>
          <a:xfrm>
            <a:off x="8009859" y="2296955"/>
            <a:ext cx="1084520" cy="691116"/>
          </a:xfrm>
          <a:prstGeom prst="rect">
            <a:avLst/>
          </a:prstGeom>
        </p:spPr>
      </p:pic>
      <p:pic>
        <p:nvPicPr>
          <p:cNvPr id="19" name="Picture 18">
            <a:extLst>
              <a:ext uri="{FF2B5EF4-FFF2-40B4-BE49-F238E27FC236}">
                <a16:creationId xmlns:a16="http://schemas.microsoft.com/office/drawing/2014/main" id="{C5CB09CA-CDC0-436C-B1FD-545024163EF2}"/>
              </a:ext>
            </a:extLst>
          </p:cNvPr>
          <p:cNvPicPr>
            <a:picLocks noChangeAspect="1"/>
          </p:cNvPicPr>
          <p:nvPr/>
        </p:nvPicPr>
        <p:blipFill>
          <a:blip r:embed="rId5"/>
          <a:stretch>
            <a:fillRect/>
          </a:stretch>
        </p:blipFill>
        <p:spPr>
          <a:xfrm>
            <a:off x="9240006" y="4070286"/>
            <a:ext cx="1084521" cy="709532"/>
          </a:xfrm>
          <a:prstGeom prst="rect">
            <a:avLst/>
          </a:prstGeom>
        </p:spPr>
      </p:pic>
      <p:pic>
        <p:nvPicPr>
          <p:cNvPr id="20" name="Picture 19">
            <a:extLst>
              <a:ext uri="{FF2B5EF4-FFF2-40B4-BE49-F238E27FC236}">
                <a16:creationId xmlns:a16="http://schemas.microsoft.com/office/drawing/2014/main" id="{B0090630-E351-4AAD-86CE-7D21B962A4D4}"/>
              </a:ext>
            </a:extLst>
          </p:cNvPr>
          <p:cNvPicPr>
            <a:picLocks noChangeAspect="1"/>
          </p:cNvPicPr>
          <p:nvPr/>
        </p:nvPicPr>
        <p:blipFill>
          <a:blip r:embed="rId6"/>
          <a:stretch>
            <a:fillRect/>
          </a:stretch>
        </p:blipFill>
        <p:spPr>
          <a:xfrm>
            <a:off x="8004385" y="5427498"/>
            <a:ext cx="1084520" cy="696481"/>
          </a:xfrm>
          <a:prstGeom prst="rect">
            <a:avLst/>
          </a:prstGeom>
        </p:spPr>
      </p:pic>
    </p:spTree>
    <p:extLst>
      <p:ext uri="{BB962C8B-B14F-4D97-AF65-F5344CB8AC3E}">
        <p14:creationId xmlns:p14="http://schemas.microsoft.com/office/powerpoint/2010/main" val="1696838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Stratifisert nærmeste nabo </a:t>
            </a:r>
            <a:r>
              <a:rPr lang="nb-NO" dirty="0" err="1"/>
              <a:t>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2" name="Gruppe 11">
            <a:extLst>
              <a:ext uri="{FF2B5EF4-FFF2-40B4-BE49-F238E27FC236}">
                <a16:creationId xmlns:a16="http://schemas.microsoft.com/office/drawing/2014/main" id="{00BB6F6F-B99D-4349-A615-D0F98CF6C025}"/>
              </a:ext>
            </a:extLst>
          </p:cNvPr>
          <p:cNvGrpSpPr/>
          <p:nvPr/>
        </p:nvGrpSpPr>
        <p:grpSpPr>
          <a:xfrm>
            <a:off x="1271587" y="1906741"/>
            <a:ext cx="9052941" cy="4204128"/>
            <a:chOff x="1271587" y="2200663"/>
            <a:chExt cx="9052941" cy="4204128"/>
          </a:xfrm>
        </p:grpSpPr>
        <p:cxnSp>
          <p:nvCxnSpPr>
            <p:cNvPr id="13" name="Rett linje 12">
              <a:extLst>
                <a:ext uri="{FF2B5EF4-FFF2-40B4-BE49-F238E27FC236}">
                  <a16:creationId xmlns:a16="http://schemas.microsoft.com/office/drawing/2014/main" id="{EDE7B715-9ED4-4F19-A972-4E73A275D539}"/>
                </a:ext>
              </a:extLst>
            </p:cNvPr>
            <p:cNvCxnSpPr/>
            <p:nvPr/>
          </p:nvCxnSpPr>
          <p:spPr>
            <a:xfrm>
              <a:off x="1271587" y="3657600"/>
              <a:ext cx="3739892" cy="95693"/>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4" name="Rett linje 13">
              <a:extLst>
                <a:ext uri="{FF2B5EF4-FFF2-40B4-BE49-F238E27FC236}">
                  <a16:creationId xmlns:a16="http://schemas.microsoft.com/office/drawing/2014/main" id="{F2198495-2622-40D1-806A-283735A3A354}"/>
                </a:ext>
              </a:extLst>
            </p:cNvPr>
            <p:cNvCxnSpPr>
              <a:cxnSpLocks/>
            </p:cNvCxnSpPr>
            <p:nvPr/>
          </p:nvCxnSpPr>
          <p:spPr>
            <a:xfrm>
              <a:off x="5011479" y="3777445"/>
              <a:ext cx="4082901" cy="252846"/>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5" name="Rett linje 14">
              <a:extLst>
                <a:ext uri="{FF2B5EF4-FFF2-40B4-BE49-F238E27FC236}">
                  <a16:creationId xmlns:a16="http://schemas.microsoft.com/office/drawing/2014/main" id="{39252F82-7B89-4017-8608-051A12CAF543}"/>
                </a:ext>
              </a:extLst>
            </p:cNvPr>
            <p:cNvCxnSpPr>
              <a:cxnSpLocks/>
            </p:cNvCxnSpPr>
            <p:nvPr/>
          </p:nvCxnSpPr>
          <p:spPr>
            <a:xfrm>
              <a:off x="9094380" y="4051280"/>
              <a:ext cx="1230148" cy="36286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6" name="Rett linje 15">
              <a:extLst>
                <a:ext uri="{FF2B5EF4-FFF2-40B4-BE49-F238E27FC236}">
                  <a16:creationId xmlns:a16="http://schemas.microsoft.com/office/drawing/2014/main" id="{3362E07F-E102-4D52-8B2F-68CA33F36C94}"/>
                </a:ext>
              </a:extLst>
            </p:cNvPr>
            <p:cNvCxnSpPr>
              <a:cxnSpLocks/>
            </p:cNvCxnSpPr>
            <p:nvPr/>
          </p:nvCxnSpPr>
          <p:spPr>
            <a:xfrm flipV="1">
              <a:off x="5011479" y="2221652"/>
              <a:ext cx="4228528" cy="1479844"/>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7" name="Rett linje 16">
              <a:extLst>
                <a:ext uri="{FF2B5EF4-FFF2-40B4-BE49-F238E27FC236}">
                  <a16:creationId xmlns:a16="http://schemas.microsoft.com/office/drawing/2014/main" id="{1E031951-8C5B-4D3A-8DF6-6737F0540C14}"/>
                </a:ext>
              </a:extLst>
            </p:cNvPr>
            <p:cNvCxnSpPr>
              <a:cxnSpLocks/>
            </p:cNvCxnSpPr>
            <p:nvPr/>
          </p:nvCxnSpPr>
          <p:spPr>
            <a:xfrm>
              <a:off x="9240007" y="2200663"/>
              <a:ext cx="1084521" cy="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8" name="Rett linje 17">
              <a:extLst>
                <a:ext uri="{FF2B5EF4-FFF2-40B4-BE49-F238E27FC236}">
                  <a16:creationId xmlns:a16="http://schemas.microsoft.com/office/drawing/2014/main" id="{F88A9102-B261-4385-B4AC-DF407CB691A6}"/>
                </a:ext>
              </a:extLst>
            </p:cNvPr>
            <p:cNvCxnSpPr>
              <a:cxnSpLocks/>
            </p:cNvCxnSpPr>
            <p:nvPr/>
          </p:nvCxnSpPr>
          <p:spPr>
            <a:xfrm flipV="1">
              <a:off x="5684520" y="4051281"/>
              <a:ext cx="2867599" cy="235351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grpSp>
      <p:pic>
        <p:nvPicPr>
          <p:cNvPr id="23" name="Plassholder for innhold 4">
            <a:extLst>
              <a:ext uri="{FF2B5EF4-FFF2-40B4-BE49-F238E27FC236}">
                <a16:creationId xmlns:a16="http://schemas.microsoft.com/office/drawing/2014/main" id="{E4656467-956C-4638-9248-10C78B826A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166" t="55963" r="58855" b="29555"/>
          <a:stretch/>
        </p:blipFill>
        <p:spPr>
          <a:xfrm>
            <a:off x="3912111" y="4109059"/>
            <a:ext cx="1084521" cy="6557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Plassholder for innhold 4">
            <a:extLst>
              <a:ext uri="{FF2B5EF4-FFF2-40B4-BE49-F238E27FC236}">
                <a16:creationId xmlns:a16="http://schemas.microsoft.com/office/drawing/2014/main" id="{66F9B84B-82EF-45D2-A5A3-BB53CA61ED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885" t="70808" b="14559"/>
          <a:stretch/>
        </p:blipFill>
        <p:spPr>
          <a:xfrm>
            <a:off x="9240007" y="4764842"/>
            <a:ext cx="1096756" cy="6626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Plassholder for innhold 4">
            <a:extLst>
              <a:ext uri="{FF2B5EF4-FFF2-40B4-BE49-F238E27FC236}">
                <a16:creationId xmlns:a16="http://schemas.microsoft.com/office/drawing/2014/main" id="{A90F9A9C-64F7-4FC2-AE75-316EAB80D1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0591" t="85176" r="25838" b="499"/>
          <a:stretch/>
        </p:blipFill>
        <p:spPr>
          <a:xfrm>
            <a:off x="6769041" y="5427498"/>
            <a:ext cx="1228583" cy="6486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lassholder for innhold 4">
            <a:extLst>
              <a:ext uri="{FF2B5EF4-FFF2-40B4-BE49-F238E27FC236}">
                <a16:creationId xmlns:a16="http://schemas.microsoft.com/office/drawing/2014/main" id="{282F436A-E8E6-43E6-BAA1-5067075EE8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5" t="15851" r="88108" b="69591"/>
          <a:stretch/>
        </p:blipFill>
        <p:spPr>
          <a:xfrm>
            <a:off x="1268975" y="2300421"/>
            <a:ext cx="1091453" cy="659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Plassholder for innhold 4">
            <a:extLst>
              <a:ext uri="{FF2B5EF4-FFF2-40B4-BE49-F238E27FC236}">
                <a16:creationId xmlns:a16="http://schemas.microsoft.com/office/drawing/2014/main" id="{EA743328-335E-4F98-ABB6-0B12960BBD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6391" t="16343" r="1758" b="69099"/>
          <a:stretch/>
        </p:blipFill>
        <p:spPr>
          <a:xfrm>
            <a:off x="9094380" y="2300421"/>
            <a:ext cx="1072877" cy="659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a:extLst>
              <a:ext uri="{FF2B5EF4-FFF2-40B4-BE49-F238E27FC236}">
                <a16:creationId xmlns:a16="http://schemas.microsoft.com/office/drawing/2014/main" id="{BAFC78A5-C921-4006-A2A4-4081AF3E824C}"/>
              </a:ext>
            </a:extLst>
          </p:cNvPr>
          <p:cNvSpPr/>
          <p:nvPr/>
        </p:nvSpPr>
        <p:spPr>
          <a:xfrm>
            <a:off x="6106185" y="1555269"/>
            <a:ext cx="1099368" cy="6553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Rectangle 29">
            <a:extLst>
              <a:ext uri="{FF2B5EF4-FFF2-40B4-BE49-F238E27FC236}">
                <a16:creationId xmlns:a16="http://schemas.microsoft.com/office/drawing/2014/main" id="{ACD3B1A1-7A8F-4F92-862C-F7099BE43FE1}"/>
              </a:ext>
            </a:extLst>
          </p:cNvPr>
          <p:cNvSpPr/>
          <p:nvPr/>
        </p:nvSpPr>
        <p:spPr>
          <a:xfrm>
            <a:off x="2353004" y="5420792"/>
            <a:ext cx="1099368" cy="6553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26578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875E-6 -3.33333E-6 L 0.08776 -0.00069 " pathEditMode="relative" rAng="0" ptsTypes="AA">
                                      <p:cBhvr>
                                        <p:cTn id="10" dur="2000" fill="hold"/>
                                        <p:tgtEl>
                                          <p:spTgt spid="26"/>
                                        </p:tgtEl>
                                        <p:attrNameLst>
                                          <p:attrName>ppt_x</p:attrName>
                                          <p:attrName>ppt_y</p:attrName>
                                        </p:attrNameLst>
                                      </p:cBhvr>
                                      <p:rCtr x="4388" y="-46"/>
                                    </p:animMotion>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childTnLst>
                          </p:cTn>
                        </p:par>
                        <p:par>
                          <p:cTn id="14" fill="hold">
                            <p:stCondLst>
                              <p:cond delay="2000"/>
                            </p:stCondLst>
                            <p:childTnLst>
                              <p:par>
                                <p:cTn id="15" presetID="42" presetClass="path" presetSubtype="0" accel="50000" decel="50000" fill="hold" nodeType="afterEffect">
                                  <p:stCondLst>
                                    <p:cond delay="0"/>
                                  </p:stCondLst>
                                  <p:childTnLst>
                                    <p:animMotion origin="layout" path="M -3.95833E-6 -3.33333E-6 L -0.08997 -0.00231 " pathEditMode="relative" rAng="0" ptsTypes="AA">
                                      <p:cBhvr>
                                        <p:cTn id="16" dur="2000" fill="hold"/>
                                        <p:tgtEl>
                                          <p:spTgt spid="28"/>
                                        </p:tgtEl>
                                        <p:attrNameLst>
                                          <p:attrName>ppt_x</p:attrName>
                                          <p:attrName>ppt_y</p:attrName>
                                        </p:attrNameLst>
                                      </p:cBhvr>
                                      <p:rCtr x="-4505" y="-116"/>
                                    </p:animMotion>
                                  </p:childTnLst>
                                </p:cTn>
                              </p:par>
                            </p:childTnLst>
                          </p:cTn>
                        </p:par>
                        <p:par>
                          <p:cTn id="17" fill="hold">
                            <p:stCondLst>
                              <p:cond delay="4000"/>
                            </p:stCondLst>
                            <p:childTnLst>
                              <p:par>
                                <p:cTn id="18" presetID="1"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par>
                          <p:cTn id="20" fill="hold">
                            <p:stCondLst>
                              <p:cond delay="4000"/>
                            </p:stCondLst>
                            <p:childTnLst>
                              <p:par>
                                <p:cTn id="21" presetID="42" presetClass="path" presetSubtype="0" accel="50000" decel="50000" fill="hold" nodeType="afterEffect">
                                  <p:stCondLst>
                                    <p:cond delay="0"/>
                                  </p:stCondLst>
                                  <p:childTnLst>
                                    <p:animMotion origin="layout" path="M -4.375E-6 4.44444E-6 L -0.00091 -0.10024 " pathEditMode="relative" rAng="0" ptsTypes="AA">
                                      <p:cBhvr>
                                        <p:cTn id="22" dur="2000" fill="hold"/>
                                        <p:tgtEl>
                                          <p:spTgt spid="24"/>
                                        </p:tgtEl>
                                        <p:attrNameLst>
                                          <p:attrName>ppt_x</p:attrName>
                                          <p:attrName>ppt_y</p:attrName>
                                        </p:attrNameLst>
                                      </p:cBhvr>
                                      <p:rCtr x="-52" y="-5023"/>
                                    </p:animMotion>
                                  </p:childTnLst>
                                </p:cTn>
                              </p:par>
                            </p:childTnLst>
                          </p:cTn>
                        </p:par>
                        <p:par>
                          <p:cTn id="23" fill="hold">
                            <p:stCondLst>
                              <p:cond delay="6000"/>
                            </p:stCondLst>
                            <p:childTnLst>
                              <p:par>
                                <p:cTn id="24" presetID="1" presetClass="entr" presetSubtype="0"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childTnLst>
                          </p:cTn>
                        </p:par>
                        <p:par>
                          <p:cTn id="26" fill="hold">
                            <p:stCondLst>
                              <p:cond delay="6000"/>
                            </p:stCondLst>
                            <p:childTnLst>
                              <p:par>
                                <p:cTn id="27" presetID="42" presetClass="path" presetSubtype="0" accel="50000" decel="50000" fill="hold" nodeType="afterEffect">
                                  <p:stCondLst>
                                    <p:cond delay="0"/>
                                  </p:stCondLst>
                                  <p:childTnLst>
                                    <p:animMotion origin="layout" path="M 1.04167E-6 2.59259E-6 L 0.09583 -0.00209 " pathEditMode="relative" rAng="0" ptsTypes="AA">
                                      <p:cBhvr>
                                        <p:cTn id="28" dur="2000" fill="hold"/>
                                        <p:tgtEl>
                                          <p:spTgt spid="25"/>
                                        </p:tgtEl>
                                        <p:attrNameLst>
                                          <p:attrName>ppt_x</p:attrName>
                                          <p:attrName>ppt_y</p:attrName>
                                        </p:attrNameLst>
                                      </p:cBhvr>
                                      <p:rCtr x="4792" y="-116"/>
                                    </p:animMotion>
                                  </p:childTnLst>
                                </p:cTn>
                              </p:par>
                            </p:childTnLst>
                          </p:cTn>
                        </p:par>
                        <p:par>
                          <p:cTn id="29" fill="hold">
                            <p:stCondLst>
                              <p:cond delay="8000"/>
                            </p:stCondLst>
                            <p:childTnLst>
                              <p:par>
                                <p:cTn id="30" presetID="1" presetClass="entr" presetSubtype="0"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childTnLst>
                          </p:cTn>
                        </p:par>
                        <p:par>
                          <p:cTn id="32" fill="hold">
                            <p:stCondLst>
                              <p:cond delay="8000"/>
                            </p:stCondLst>
                            <p:childTnLst>
                              <p:par>
                                <p:cTn id="33" presetID="42" presetClass="path" presetSubtype="0" accel="50000" decel="50000" fill="hold" nodeType="afterEffect">
                                  <p:stCondLst>
                                    <p:cond delay="0"/>
                                  </p:stCondLst>
                                  <p:childTnLst>
                                    <p:animMotion origin="layout" path="M -4.375E-6 7.40741E-7 L 0.09011 -0.00255 " pathEditMode="relative" rAng="0" ptsTypes="AA">
                                      <p:cBhvr>
                                        <p:cTn id="34" dur="2000" fill="hold"/>
                                        <p:tgtEl>
                                          <p:spTgt spid="23"/>
                                        </p:tgtEl>
                                        <p:attrNameLst>
                                          <p:attrName>ppt_x</p:attrName>
                                          <p:attrName>ppt_y</p:attrName>
                                        </p:attrNameLst>
                                      </p:cBhvr>
                                      <p:rCtr x="4505"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Stratifisert nærmeste nabo </a:t>
            </a:r>
            <a:r>
              <a:rPr lang="nb-NO" dirty="0" err="1"/>
              <a:t>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2" name="Gruppe 11">
            <a:extLst>
              <a:ext uri="{FF2B5EF4-FFF2-40B4-BE49-F238E27FC236}">
                <a16:creationId xmlns:a16="http://schemas.microsoft.com/office/drawing/2014/main" id="{00BB6F6F-B99D-4349-A615-D0F98CF6C025}"/>
              </a:ext>
            </a:extLst>
          </p:cNvPr>
          <p:cNvGrpSpPr/>
          <p:nvPr/>
        </p:nvGrpSpPr>
        <p:grpSpPr>
          <a:xfrm>
            <a:off x="1271587" y="1906741"/>
            <a:ext cx="9052941" cy="4204128"/>
            <a:chOff x="1271587" y="2200663"/>
            <a:chExt cx="9052941" cy="4204128"/>
          </a:xfrm>
        </p:grpSpPr>
        <p:cxnSp>
          <p:nvCxnSpPr>
            <p:cNvPr id="13" name="Rett linje 12">
              <a:extLst>
                <a:ext uri="{FF2B5EF4-FFF2-40B4-BE49-F238E27FC236}">
                  <a16:creationId xmlns:a16="http://schemas.microsoft.com/office/drawing/2014/main" id="{EDE7B715-9ED4-4F19-A972-4E73A275D539}"/>
                </a:ext>
              </a:extLst>
            </p:cNvPr>
            <p:cNvCxnSpPr/>
            <p:nvPr/>
          </p:nvCxnSpPr>
          <p:spPr>
            <a:xfrm>
              <a:off x="1271587" y="3657600"/>
              <a:ext cx="3739892" cy="95693"/>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4" name="Rett linje 13">
              <a:extLst>
                <a:ext uri="{FF2B5EF4-FFF2-40B4-BE49-F238E27FC236}">
                  <a16:creationId xmlns:a16="http://schemas.microsoft.com/office/drawing/2014/main" id="{F2198495-2622-40D1-806A-283735A3A354}"/>
                </a:ext>
              </a:extLst>
            </p:cNvPr>
            <p:cNvCxnSpPr>
              <a:cxnSpLocks/>
            </p:cNvCxnSpPr>
            <p:nvPr/>
          </p:nvCxnSpPr>
          <p:spPr>
            <a:xfrm>
              <a:off x="5011479" y="3777445"/>
              <a:ext cx="4082901" cy="252846"/>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5" name="Rett linje 14">
              <a:extLst>
                <a:ext uri="{FF2B5EF4-FFF2-40B4-BE49-F238E27FC236}">
                  <a16:creationId xmlns:a16="http://schemas.microsoft.com/office/drawing/2014/main" id="{39252F82-7B89-4017-8608-051A12CAF543}"/>
                </a:ext>
              </a:extLst>
            </p:cNvPr>
            <p:cNvCxnSpPr>
              <a:cxnSpLocks/>
            </p:cNvCxnSpPr>
            <p:nvPr/>
          </p:nvCxnSpPr>
          <p:spPr>
            <a:xfrm>
              <a:off x="9094380" y="4051280"/>
              <a:ext cx="1230148" cy="36286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6" name="Rett linje 15">
              <a:extLst>
                <a:ext uri="{FF2B5EF4-FFF2-40B4-BE49-F238E27FC236}">
                  <a16:creationId xmlns:a16="http://schemas.microsoft.com/office/drawing/2014/main" id="{3362E07F-E102-4D52-8B2F-68CA33F36C94}"/>
                </a:ext>
              </a:extLst>
            </p:cNvPr>
            <p:cNvCxnSpPr>
              <a:cxnSpLocks/>
            </p:cNvCxnSpPr>
            <p:nvPr/>
          </p:nvCxnSpPr>
          <p:spPr>
            <a:xfrm flipV="1">
              <a:off x="5011479" y="2221652"/>
              <a:ext cx="4228528" cy="1479844"/>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7" name="Rett linje 16">
              <a:extLst>
                <a:ext uri="{FF2B5EF4-FFF2-40B4-BE49-F238E27FC236}">
                  <a16:creationId xmlns:a16="http://schemas.microsoft.com/office/drawing/2014/main" id="{1E031951-8C5B-4D3A-8DF6-6737F0540C14}"/>
                </a:ext>
              </a:extLst>
            </p:cNvPr>
            <p:cNvCxnSpPr>
              <a:cxnSpLocks/>
            </p:cNvCxnSpPr>
            <p:nvPr/>
          </p:nvCxnSpPr>
          <p:spPr>
            <a:xfrm>
              <a:off x="9240007" y="2200663"/>
              <a:ext cx="1084521" cy="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8" name="Rett linje 17">
              <a:extLst>
                <a:ext uri="{FF2B5EF4-FFF2-40B4-BE49-F238E27FC236}">
                  <a16:creationId xmlns:a16="http://schemas.microsoft.com/office/drawing/2014/main" id="{F88A9102-B261-4385-B4AC-DF407CB691A6}"/>
                </a:ext>
              </a:extLst>
            </p:cNvPr>
            <p:cNvCxnSpPr>
              <a:cxnSpLocks/>
            </p:cNvCxnSpPr>
            <p:nvPr/>
          </p:nvCxnSpPr>
          <p:spPr>
            <a:xfrm flipV="1">
              <a:off x="5684520" y="4051281"/>
              <a:ext cx="2867599" cy="235351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grpSp>
      <p:pic>
        <p:nvPicPr>
          <p:cNvPr id="24" name="Plassholder for innhold 4">
            <a:extLst>
              <a:ext uri="{FF2B5EF4-FFF2-40B4-BE49-F238E27FC236}">
                <a16:creationId xmlns:a16="http://schemas.microsoft.com/office/drawing/2014/main" id="{66F9B84B-82EF-45D2-A5A3-BB53CA61ED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7885" t="70808" b="14359"/>
          <a:stretch/>
        </p:blipFill>
        <p:spPr>
          <a:xfrm>
            <a:off x="9225160" y="4094863"/>
            <a:ext cx="1096756" cy="671696"/>
          </a:xfrm>
          <a:prstGeom prst="rect">
            <a:avLst/>
          </a:prstGeom>
          <a:ln w="38100" cap="sq">
            <a:noFill/>
            <a:prstDash val="solid"/>
            <a:miter lim="800000"/>
          </a:ln>
          <a:effectLst/>
        </p:spPr>
      </p:pic>
      <p:pic>
        <p:nvPicPr>
          <p:cNvPr id="25" name="Plassholder for innhold 4">
            <a:extLst>
              <a:ext uri="{FF2B5EF4-FFF2-40B4-BE49-F238E27FC236}">
                <a16:creationId xmlns:a16="http://schemas.microsoft.com/office/drawing/2014/main" id="{A90F9A9C-64F7-4FC2-AE75-316EAB80D10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0591" t="85176" r="25838" b="499"/>
          <a:stretch/>
        </p:blipFill>
        <p:spPr>
          <a:xfrm>
            <a:off x="7931113" y="5416612"/>
            <a:ext cx="1228583" cy="648692"/>
          </a:xfrm>
          <a:prstGeom prst="rect">
            <a:avLst/>
          </a:prstGeom>
          <a:ln w="38100" cap="sq">
            <a:noFill/>
            <a:prstDash val="solid"/>
            <a:miter lim="800000"/>
          </a:ln>
          <a:effectLst/>
        </p:spPr>
      </p:pic>
      <p:pic>
        <p:nvPicPr>
          <p:cNvPr id="26" name="Plassholder for innhold 4">
            <a:extLst>
              <a:ext uri="{FF2B5EF4-FFF2-40B4-BE49-F238E27FC236}">
                <a16:creationId xmlns:a16="http://schemas.microsoft.com/office/drawing/2014/main" id="{282F436A-E8E6-43E6-BAA1-5067075EE8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5" t="15851" r="88108" b="69591"/>
          <a:stretch/>
        </p:blipFill>
        <p:spPr>
          <a:xfrm>
            <a:off x="2337307" y="2287595"/>
            <a:ext cx="1122825" cy="678167"/>
          </a:xfrm>
          <a:prstGeom prst="rect">
            <a:avLst/>
          </a:prstGeom>
          <a:ln w="38100" cap="sq">
            <a:noFill/>
            <a:prstDash val="solid"/>
            <a:miter lim="800000"/>
          </a:ln>
          <a:effectLst/>
        </p:spPr>
      </p:pic>
      <p:pic>
        <p:nvPicPr>
          <p:cNvPr id="29" name="Plassholder for innhold 4">
            <a:extLst>
              <a:ext uri="{FF2B5EF4-FFF2-40B4-BE49-F238E27FC236}">
                <a16:creationId xmlns:a16="http://schemas.microsoft.com/office/drawing/2014/main" id="{DBD66E85-44CD-45B9-9D50-54E2273154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166" t="55963" r="58733" b="29203"/>
          <a:stretch/>
        </p:blipFill>
        <p:spPr>
          <a:xfrm>
            <a:off x="5000442" y="4094863"/>
            <a:ext cx="1095558" cy="671696"/>
          </a:xfrm>
          <a:prstGeom prst="rect">
            <a:avLst/>
          </a:prstGeom>
          <a:ln w="38100" cap="sq">
            <a:noFill/>
            <a:prstDash val="solid"/>
            <a:miter lim="800000"/>
          </a:ln>
          <a:effectLst/>
        </p:spPr>
      </p:pic>
      <p:pic>
        <p:nvPicPr>
          <p:cNvPr id="30" name="Plassholder for innhold 4">
            <a:extLst>
              <a:ext uri="{FF2B5EF4-FFF2-40B4-BE49-F238E27FC236}">
                <a16:creationId xmlns:a16="http://schemas.microsoft.com/office/drawing/2014/main" id="{86640118-E8C3-4817-956F-501EC7C172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6391" t="16343" r="1573" b="68806"/>
          <a:stretch/>
        </p:blipFill>
        <p:spPr>
          <a:xfrm>
            <a:off x="8004794" y="2287155"/>
            <a:ext cx="1089586" cy="672485"/>
          </a:xfrm>
          <a:prstGeom prst="rect">
            <a:avLst/>
          </a:prstGeom>
          <a:ln w="38100" cap="sq">
            <a:noFill/>
            <a:prstDash val="solid"/>
            <a:miter lim="800000"/>
          </a:ln>
          <a:effectLst/>
        </p:spPr>
      </p:pic>
      <p:pic>
        <p:nvPicPr>
          <p:cNvPr id="4" name="Picture 3">
            <a:extLst>
              <a:ext uri="{FF2B5EF4-FFF2-40B4-BE49-F238E27FC236}">
                <a16:creationId xmlns:a16="http://schemas.microsoft.com/office/drawing/2014/main" id="{C774A94D-3B1B-496E-8949-A981F1C93759}"/>
              </a:ext>
            </a:extLst>
          </p:cNvPr>
          <p:cNvPicPr>
            <a:picLocks noChangeAspect="1"/>
          </p:cNvPicPr>
          <p:nvPr/>
        </p:nvPicPr>
        <p:blipFill>
          <a:blip r:embed="rId3"/>
          <a:stretch>
            <a:fillRect/>
          </a:stretch>
        </p:blipFill>
        <p:spPr>
          <a:xfrm>
            <a:off x="5000442" y="1566505"/>
            <a:ext cx="1095558" cy="669508"/>
          </a:xfrm>
          <a:prstGeom prst="rect">
            <a:avLst/>
          </a:prstGeom>
        </p:spPr>
      </p:pic>
      <p:pic>
        <p:nvPicPr>
          <p:cNvPr id="20" name="Picture 19">
            <a:extLst>
              <a:ext uri="{FF2B5EF4-FFF2-40B4-BE49-F238E27FC236}">
                <a16:creationId xmlns:a16="http://schemas.microsoft.com/office/drawing/2014/main" id="{37FE12AE-1969-4278-8A49-1140198B29D5}"/>
              </a:ext>
            </a:extLst>
          </p:cNvPr>
          <p:cNvPicPr>
            <a:picLocks noChangeAspect="1"/>
          </p:cNvPicPr>
          <p:nvPr/>
        </p:nvPicPr>
        <p:blipFill>
          <a:blip r:embed="rId4"/>
          <a:stretch>
            <a:fillRect/>
          </a:stretch>
        </p:blipFill>
        <p:spPr>
          <a:xfrm>
            <a:off x="2357816" y="4766559"/>
            <a:ext cx="1112430" cy="659218"/>
          </a:xfrm>
          <a:prstGeom prst="rect">
            <a:avLst/>
          </a:prstGeom>
        </p:spPr>
      </p:pic>
    </p:spTree>
    <p:extLst>
      <p:ext uri="{BB962C8B-B14F-4D97-AF65-F5344CB8AC3E}">
        <p14:creationId xmlns:p14="http://schemas.microsoft.com/office/powerpoint/2010/main" val="2161264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F777D-42C0-4DD9-BB3A-CF6F7684252A}"/>
              </a:ext>
            </a:extLst>
          </p:cNvPr>
          <p:cNvSpPr>
            <a:spLocks noGrp="1"/>
          </p:cNvSpPr>
          <p:nvPr>
            <p:ph type="title"/>
          </p:nvPr>
        </p:nvSpPr>
        <p:spPr/>
        <p:txBody>
          <a:bodyPr/>
          <a:lstStyle/>
          <a:p>
            <a:r>
              <a:rPr lang="nb-NO" dirty="0" err="1"/>
              <a:t>Euclidean</a:t>
            </a:r>
            <a:r>
              <a:rPr lang="nb-NO" dirty="0"/>
              <a:t> avstand funksjon</a:t>
            </a:r>
          </a:p>
        </p:txBody>
      </p:sp>
      <p:pic>
        <p:nvPicPr>
          <p:cNvPr id="2052" name="Picture 4" descr="File:Euclidean distance 2d.svg - Wikipedia">
            <a:extLst>
              <a:ext uri="{FF2B5EF4-FFF2-40B4-BE49-F238E27FC236}">
                <a16:creationId xmlns:a16="http://schemas.microsoft.com/office/drawing/2014/main" id="{CF448C56-BD21-4403-A0C3-3CBE35BAB3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359" y="1862176"/>
            <a:ext cx="6163945" cy="4248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750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C7B5B-3F31-4FA6-A639-B013D630DF52}"/>
              </a:ext>
            </a:extLst>
          </p:cNvPr>
          <p:cNvSpPr>
            <a:spLocks noGrp="1"/>
          </p:cNvSpPr>
          <p:nvPr>
            <p:ph type="title"/>
          </p:nvPr>
        </p:nvSpPr>
        <p:spPr/>
        <p:txBody>
          <a:bodyPr/>
          <a:lstStyle/>
          <a:p>
            <a:r>
              <a:rPr lang="nb-NO" dirty="0"/>
              <a:t>Læringsmålet</a:t>
            </a:r>
          </a:p>
        </p:txBody>
      </p:sp>
      <p:sp>
        <p:nvSpPr>
          <p:cNvPr id="3" name="Content Placeholder 2">
            <a:extLst>
              <a:ext uri="{FF2B5EF4-FFF2-40B4-BE49-F238E27FC236}">
                <a16:creationId xmlns:a16="http://schemas.microsoft.com/office/drawing/2014/main" id="{451119E0-1AE9-4FD5-89E9-D14E3EE1F5C2}"/>
              </a:ext>
            </a:extLst>
          </p:cNvPr>
          <p:cNvSpPr>
            <a:spLocks noGrp="1"/>
          </p:cNvSpPr>
          <p:nvPr>
            <p:ph sz="quarter" idx="11"/>
          </p:nvPr>
        </p:nvSpPr>
        <p:spPr/>
        <p:txBody>
          <a:bodyPr/>
          <a:lstStyle/>
          <a:p>
            <a:pPr marL="0" indent="0">
              <a:buNone/>
            </a:pPr>
            <a:r>
              <a:rPr lang="nb-NO" dirty="0"/>
              <a:t>Målet er at medarbeiderne skal lære de mest kjente metodene for imputering og kunne bruke R til å gjennomføre </a:t>
            </a:r>
            <a:r>
              <a:rPr lang="nb-NO" dirty="0" err="1"/>
              <a:t>imputeringen</a:t>
            </a:r>
            <a:r>
              <a:rPr lang="nb-NO" dirty="0"/>
              <a:t>.</a:t>
            </a:r>
          </a:p>
        </p:txBody>
      </p:sp>
    </p:spTree>
    <p:extLst>
      <p:ext uri="{BB962C8B-B14F-4D97-AF65-F5344CB8AC3E}">
        <p14:creationId xmlns:p14="http://schemas.microsoft.com/office/powerpoint/2010/main" val="2526607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K-nærmeste nabo 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24" name="Plassholder for innhold 4">
            <a:extLst>
              <a:ext uri="{FF2B5EF4-FFF2-40B4-BE49-F238E27FC236}">
                <a16:creationId xmlns:a16="http://schemas.microsoft.com/office/drawing/2014/main" id="{66F9B84B-82EF-45D2-A5A3-BB53CA61ED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885" t="70808" b="14359"/>
          <a:stretch/>
        </p:blipFill>
        <p:spPr>
          <a:xfrm>
            <a:off x="9225160" y="4094863"/>
            <a:ext cx="1096756" cy="671696"/>
          </a:xfrm>
          <a:prstGeom prst="rect">
            <a:avLst/>
          </a:prstGeom>
          <a:ln w="38100" cap="sq">
            <a:noFill/>
            <a:prstDash val="solid"/>
            <a:miter lim="800000"/>
          </a:ln>
          <a:effectLst/>
        </p:spPr>
      </p:pic>
      <p:pic>
        <p:nvPicPr>
          <p:cNvPr id="25" name="Plassholder for innhold 4">
            <a:extLst>
              <a:ext uri="{FF2B5EF4-FFF2-40B4-BE49-F238E27FC236}">
                <a16:creationId xmlns:a16="http://schemas.microsoft.com/office/drawing/2014/main" id="{A90F9A9C-64F7-4FC2-AE75-316EAB80D1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0591" t="85176" r="25838" b="499"/>
          <a:stretch/>
        </p:blipFill>
        <p:spPr>
          <a:xfrm>
            <a:off x="7931113" y="5416612"/>
            <a:ext cx="1228583" cy="648692"/>
          </a:xfrm>
          <a:prstGeom prst="rect">
            <a:avLst/>
          </a:prstGeom>
          <a:ln w="38100" cap="sq">
            <a:noFill/>
            <a:prstDash val="solid"/>
            <a:miter lim="800000"/>
          </a:ln>
          <a:effectLst/>
        </p:spPr>
      </p:pic>
      <p:pic>
        <p:nvPicPr>
          <p:cNvPr id="26" name="Plassholder for innhold 4">
            <a:extLst>
              <a:ext uri="{FF2B5EF4-FFF2-40B4-BE49-F238E27FC236}">
                <a16:creationId xmlns:a16="http://schemas.microsoft.com/office/drawing/2014/main" id="{282F436A-E8E6-43E6-BAA1-5067075EE8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5" t="15851" r="88108" b="69591"/>
          <a:stretch/>
        </p:blipFill>
        <p:spPr>
          <a:xfrm>
            <a:off x="2337307" y="2287595"/>
            <a:ext cx="1122825" cy="678167"/>
          </a:xfrm>
          <a:prstGeom prst="rect">
            <a:avLst/>
          </a:prstGeom>
          <a:ln w="38100" cap="sq">
            <a:noFill/>
            <a:prstDash val="solid"/>
            <a:miter lim="800000"/>
          </a:ln>
          <a:effectLst/>
        </p:spPr>
      </p:pic>
      <p:pic>
        <p:nvPicPr>
          <p:cNvPr id="30" name="Plassholder for innhold 4">
            <a:extLst>
              <a:ext uri="{FF2B5EF4-FFF2-40B4-BE49-F238E27FC236}">
                <a16:creationId xmlns:a16="http://schemas.microsoft.com/office/drawing/2014/main" id="{86640118-E8C3-4817-956F-501EC7C1727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6391" t="16343" r="1573" b="68806"/>
          <a:stretch/>
        </p:blipFill>
        <p:spPr>
          <a:xfrm>
            <a:off x="8004794" y="2287155"/>
            <a:ext cx="1089586" cy="672485"/>
          </a:xfrm>
          <a:prstGeom prst="rect">
            <a:avLst/>
          </a:prstGeom>
          <a:ln w="38100" cap="sq">
            <a:noFill/>
            <a:prstDash val="solid"/>
            <a:miter lim="800000"/>
          </a:ln>
          <a:effectLst/>
        </p:spPr>
      </p:pic>
      <p:pic>
        <p:nvPicPr>
          <p:cNvPr id="4" name="Picture 3">
            <a:extLst>
              <a:ext uri="{FF2B5EF4-FFF2-40B4-BE49-F238E27FC236}">
                <a16:creationId xmlns:a16="http://schemas.microsoft.com/office/drawing/2014/main" id="{C774A94D-3B1B-496E-8949-A981F1C93759}"/>
              </a:ext>
            </a:extLst>
          </p:cNvPr>
          <p:cNvPicPr>
            <a:picLocks noChangeAspect="1"/>
          </p:cNvPicPr>
          <p:nvPr/>
        </p:nvPicPr>
        <p:blipFill>
          <a:blip r:embed="rId4"/>
          <a:stretch>
            <a:fillRect/>
          </a:stretch>
        </p:blipFill>
        <p:spPr>
          <a:xfrm>
            <a:off x="5000442" y="1566505"/>
            <a:ext cx="1095558" cy="669508"/>
          </a:xfrm>
          <a:prstGeom prst="rect">
            <a:avLst/>
          </a:prstGeom>
        </p:spPr>
      </p:pic>
      <p:pic>
        <p:nvPicPr>
          <p:cNvPr id="20" name="Picture 19">
            <a:extLst>
              <a:ext uri="{FF2B5EF4-FFF2-40B4-BE49-F238E27FC236}">
                <a16:creationId xmlns:a16="http://schemas.microsoft.com/office/drawing/2014/main" id="{37FE12AE-1969-4278-8A49-1140198B29D5}"/>
              </a:ext>
            </a:extLst>
          </p:cNvPr>
          <p:cNvPicPr>
            <a:picLocks noChangeAspect="1"/>
          </p:cNvPicPr>
          <p:nvPr/>
        </p:nvPicPr>
        <p:blipFill>
          <a:blip r:embed="rId5"/>
          <a:stretch>
            <a:fillRect/>
          </a:stretch>
        </p:blipFill>
        <p:spPr>
          <a:xfrm>
            <a:off x="2357816" y="4766559"/>
            <a:ext cx="1112430" cy="659218"/>
          </a:xfrm>
          <a:prstGeom prst="rect">
            <a:avLst/>
          </a:prstGeom>
        </p:spPr>
      </p:pic>
      <p:sp>
        <p:nvSpPr>
          <p:cNvPr id="19" name="Rectangle 18">
            <a:extLst>
              <a:ext uri="{FF2B5EF4-FFF2-40B4-BE49-F238E27FC236}">
                <a16:creationId xmlns:a16="http://schemas.microsoft.com/office/drawing/2014/main" id="{D481B484-C8CD-4646-B5D5-6C7719B2E310}"/>
              </a:ext>
            </a:extLst>
          </p:cNvPr>
          <p:cNvSpPr/>
          <p:nvPr/>
        </p:nvSpPr>
        <p:spPr>
          <a:xfrm>
            <a:off x="3944679" y="4094863"/>
            <a:ext cx="1084521" cy="6695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Rectangle 26">
            <a:extLst>
              <a:ext uri="{FF2B5EF4-FFF2-40B4-BE49-F238E27FC236}">
                <a16:creationId xmlns:a16="http://schemas.microsoft.com/office/drawing/2014/main" id="{DF200A8E-97A9-437A-8D33-D95D49EE0459}"/>
              </a:ext>
            </a:extLst>
          </p:cNvPr>
          <p:cNvSpPr/>
          <p:nvPr/>
        </p:nvSpPr>
        <p:spPr>
          <a:xfrm>
            <a:off x="5029865" y="4778568"/>
            <a:ext cx="1084521" cy="6695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Rectangle 27">
            <a:extLst>
              <a:ext uri="{FF2B5EF4-FFF2-40B4-BE49-F238E27FC236}">
                <a16:creationId xmlns:a16="http://schemas.microsoft.com/office/drawing/2014/main" id="{F69F62F3-6B50-4B4F-A574-D47B7EABC287}"/>
              </a:ext>
            </a:extLst>
          </p:cNvPr>
          <p:cNvSpPr/>
          <p:nvPr/>
        </p:nvSpPr>
        <p:spPr>
          <a:xfrm>
            <a:off x="6125617" y="4103915"/>
            <a:ext cx="1084521" cy="6695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788974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9F24-36E2-499F-8654-7B214EFC41E6}"/>
              </a:ext>
            </a:extLst>
          </p:cNvPr>
          <p:cNvSpPr>
            <a:spLocks noGrp="1"/>
          </p:cNvSpPr>
          <p:nvPr>
            <p:ph type="title"/>
          </p:nvPr>
        </p:nvSpPr>
        <p:spPr/>
        <p:txBody>
          <a:bodyPr/>
          <a:lstStyle/>
          <a:p>
            <a:r>
              <a:rPr lang="nb-NO" dirty="0"/>
              <a:t>k-NN for </a:t>
            </a:r>
            <a:r>
              <a:rPr lang="nb-NO" dirty="0" err="1"/>
              <a:t>kategorikal</a:t>
            </a:r>
            <a:r>
              <a:rPr lang="nb-NO" dirty="0"/>
              <a:t> variabler</a:t>
            </a:r>
          </a:p>
        </p:txBody>
      </p:sp>
      <p:pic>
        <p:nvPicPr>
          <p:cNvPr id="4" name="Content Placeholder 3">
            <a:extLst>
              <a:ext uri="{FF2B5EF4-FFF2-40B4-BE49-F238E27FC236}">
                <a16:creationId xmlns:a16="http://schemas.microsoft.com/office/drawing/2014/main" id="{AAEF44EF-3099-4F31-A91A-74AB90C15584}"/>
              </a:ext>
            </a:extLst>
          </p:cNvPr>
          <p:cNvPicPr>
            <a:picLocks noGrp="1" noChangeAspect="1"/>
          </p:cNvPicPr>
          <p:nvPr>
            <p:ph sz="quarter" idx="13"/>
          </p:nvPr>
        </p:nvPicPr>
        <p:blipFill>
          <a:blip r:embed="rId3"/>
          <a:stretch>
            <a:fillRect/>
          </a:stretch>
        </p:blipFill>
        <p:spPr>
          <a:xfrm>
            <a:off x="3756025" y="1957349"/>
            <a:ext cx="3949700" cy="3609209"/>
          </a:xfrm>
          <a:prstGeom prst="rect">
            <a:avLst/>
          </a:prstGeom>
        </p:spPr>
      </p:pic>
      <p:sp>
        <p:nvSpPr>
          <p:cNvPr id="5" name="Rectangle 4">
            <a:extLst>
              <a:ext uri="{FF2B5EF4-FFF2-40B4-BE49-F238E27FC236}">
                <a16:creationId xmlns:a16="http://schemas.microsoft.com/office/drawing/2014/main" id="{EF77C5D9-DD77-471B-BFFE-51D507E96F42}"/>
              </a:ext>
            </a:extLst>
          </p:cNvPr>
          <p:cNvSpPr/>
          <p:nvPr/>
        </p:nvSpPr>
        <p:spPr>
          <a:xfrm>
            <a:off x="3756025" y="5566558"/>
            <a:ext cx="4121641" cy="230832"/>
          </a:xfrm>
          <a:prstGeom prst="rect">
            <a:avLst/>
          </a:prstGeom>
        </p:spPr>
        <p:txBody>
          <a:bodyPr wrap="none">
            <a:spAutoFit/>
          </a:bodyPr>
          <a:lstStyle/>
          <a:p>
            <a:r>
              <a:rPr lang="nb-NO" dirty="0"/>
              <a:t>Bildets kilde: https://en.wikipedia.org/wiki/K-nearest_neighbors_algorithm</a:t>
            </a:r>
          </a:p>
        </p:txBody>
      </p:sp>
      <p:cxnSp>
        <p:nvCxnSpPr>
          <p:cNvPr id="6" name="Straight Connector 5">
            <a:extLst>
              <a:ext uri="{FF2B5EF4-FFF2-40B4-BE49-F238E27FC236}">
                <a16:creationId xmlns:a16="http://schemas.microsoft.com/office/drawing/2014/main" id="{E96C242E-4CC7-451B-BE71-44A45CD69214}"/>
              </a:ext>
            </a:extLst>
          </p:cNvPr>
          <p:cNvCxnSpPr/>
          <p:nvPr/>
        </p:nvCxnSpPr>
        <p:spPr>
          <a:xfrm>
            <a:off x="10713720" y="167640"/>
            <a:ext cx="350520" cy="9296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887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47297-33AC-4B42-8132-7F42F46967BD}"/>
              </a:ext>
            </a:extLst>
          </p:cNvPr>
          <p:cNvSpPr>
            <a:spLocks noGrp="1"/>
          </p:cNvSpPr>
          <p:nvPr>
            <p:ph type="title"/>
          </p:nvPr>
        </p:nvSpPr>
        <p:spPr/>
        <p:txBody>
          <a:bodyPr/>
          <a:lstStyle/>
          <a:p>
            <a:r>
              <a:rPr lang="nb-NO" dirty="0"/>
              <a:t>Regresjons-imputering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83BFEA-C0E0-457E-97CC-4DB1136B4EA5}"/>
                  </a:ext>
                </a:extLst>
              </p:cNvPr>
              <p:cNvSpPr>
                <a:spLocks noGrp="1"/>
              </p:cNvSpPr>
              <p:nvPr>
                <p:ph sz="quarter" idx="11"/>
              </p:nvPr>
            </p:nvSpPr>
            <p:spPr/>
            <p:txBody>
              <a:bodyPr/>
              <a:lstStyle/>
              <a:p>
                <a:pPr marL="0" indent="0">
                  <a:buNone/>
                </a:pPr>
                <a14:m>
                  <m:oMath xmlns:m="http://schemas.openxmlformats.org/officeDocument/2006/math">
                    <m:sSubSup>
                      <m:sSubSupPr>
                        <m:ctrlPr>
                          <a:rPr lang="nb-NO" i="1" dirty="0" smtClean="0">
                            <a:latin typeface="Cambria Math" panose="02040503050406030204" pitchFamily="18" charset="0"/>
                          </a:rPr>
                        </m:ctrlPr>
                      </m:sSubSupPr>
                      <m:e>
                        <m:r>
                          <a:rPr lang="nb-NO" i="1" dirty="0">
                            <a:latin typeface="Cambria Math" panose="02040503050406030204" pitchFamily="18" charset="0"/>
                          </a:rPr>
                          <m:t>𝑦</m:t>
                        </m:r>
                      </m:e>
                      <m:sub>
                        <m:r>
                          <a:rPr lang="nb-NO" i="1" dirty="0">
                            <a:latin typeface="Cambria Math" panose="02040503050406030204" pitchFamily="18" charset="0"/>
                          </a:rPr>
                          <m:t>𝑖</m:t>
                        </m:r>
                      </m:sub>
                      <m:sup>
                        <m:r>
                          <a:rPr lang="nb-NO" i="1" dirty="0">
                            <a:latin typeface="Cambria Math" panose="02040503050406030204" pitchFamily="18" charset="0"/>
                          </a:rPr>
                          <m:t>∗</m:t>
                        </m:r>
                      </m:sup>
                    </m:sSubSup>
                    <m:r>
                      <a:rPr lang="nb-NO" i="1" dirty="0">
                        <a:latin typeface="Cambria Math" panose="02040503050406030204" pitchFamily="18" charset="0"/>
                      </a:rPr>
                      <m:t> =</m:t>
                    </m:r>
                    <m:r>
                      <a:rPr lang="nb-NO" b="0" i="1" dirty="0" smtClean="0">
                        <a:latin typeface="Cambria Math" panose="02040503050406030204" pitchFamily="18" charset="0"/>
                      </a:rPr>
                      <m:t>𝑓</m:t>
                    </m:r>
                    <m:r>
                      <a:rPr lang="nb-NO" b="0" i="1" dirty="0" smtClean="0">
                        <a:latin typeface="Cambria Math" panose="02040503050406030204" pitchFamily="18" charset="0"/>
                      </a:rPr>
                      <m:t>(</m:t>
                    </m:r>
                    <m:sSub>
                      <m:sSubPr>
                        <m:ctrlPr>
                          <a:rPr lang="nb-NO" b="0" i="1" dirty="0" smtClean="0">
                            <a:latin typeface="Cambria Math" panose="02040503050406030204" pitchFamily="18" charset="0"/>
                          </a:rPr>
                        </m:ctrlPr>
                      </m:sSubPr>
                      <m:e>
                        <m:r>
                          <a:rPr lang="nb-NO" b="0" i="1" dirty="0" smtClean="0">
                            <a:latin typeface="Cambria Math" panose="02040503050406030204" pitchFamily="18" charset="0"/>
                          </a:rPr>
                          <m:t>𝑥</m:t>
                        </m:r>
                      </m:e>
                      <m:sub>
                        <m:r>
                          <a:rPr lang="nb-NO" b="0" i="1" dirty="0" smtClean="0">
                            <a:latin typeface="Cambria Math" panose="02040503050406030204" pitchFamily="18" charset="0"/>
                          </a:rPr>
                          <m:t>𝑖</m:t>
                        </m:r>
                      </m:sub>
                    </m:sSub>
                    <m:r>
                      <a:rPr lang="nb-NO" b="0" i="1" dirty="0" smtClean="0">
                        <a:latin typeface="Cambria Math" panose="02040503050406030204" pitchFamily="18" charset="0"/>
                      </a:rPr>
                      <m:t>)</m:t>
                    </m:r>
                    <m:r>
                      <a:rPr lang="nb-NO" i="1" dirty="0">
                        <a:latin typeface="Cambria Math" panose="02040503050406030204" pitchFamily="18" charset="0"/>
                      </a:rPr>
                      <m:t>+</m:t>
                    </m:r>
                    <m:sSub>
                      <m:sSubPr>
                        <m:ctrlPr>
                          <a:rPr lang="nb-NO" i="1" dirty="0">
                            <a:latin typeface="Cambria Math" panose="02040503050406030204" pitchFamily="18" charset="0"/>
                          </a:rPr>
                        </m:ctrlPr>
                      </m:sSubPr>
                      <m:e>
                        <m:r>
                          <a:rPr lang="nb-NO" i="1" dirty="0">
                            <a:latin typeface="Cambria Math" panose="02040503050406030204" pitchFamily="18" charset="0"/>
                          </a:rPr>
                          <m:t>𝑒</m:t>
                        </m:r>
                      </m:e>
                      <m:sub>
                        <m:r>
                          <a:rPr lang="nb-NO" i="1" dirty="0">
                            <a:latin typeface="Cambria Math" panose="02040503050406030204" pitchFamily="18" charset="0"/>
                          </a:rPr>
                          <m:t>𝑖</m:t>
                        </m:r>
                      </m:sub>
                    </m:sSub>
                    <m:r>
                      <a:rPr lang="nb-NO" i="1" dirty="0">
                        <a:latin typeface="Cambria Math" panose="02040503050406030204" pitchFamily="18" charset="0"/>
                      </a:rPr>
                      <m:t> </m:t>
                    </m:r>
                  </m:oMath>
                </a14:m>
                <a:r>
                  <a:rPr lang="nb-NO" dirty="0"/>
                  <a:t>, der </a:t>
                </a:r>
                <a14:m>
                  <m:oMath xmlns:m="http://schemas.openxmlformats.org/officeDocument/2006/math">
                    <m:r>
                      <a:rPr lang="nb-NO" b="0" i="1" dirty="0" smtClean="0">
                        <a:latin typeface="Cambria Math" panose="02040503050406030204" pitchFamily="18" charset="0"/>
                      </a:rPr>
                      <m:t>𝑓</m:t>
                    </m:r>
                  </m:oMath>
                </a14:m>
                <a:r>
                  <a:rPr lang="nb-NO" dirty="0"/>
                  <a:t> ble bygget basert på </a:t>
                </a:r>
                <a14:m>
                  <m:oMath xmlns:m="http://schemas.openxmlformats.org/officeDocument/2006/math">
                    <m:r>
                      <a:rPr lang="nb-NO" i="1" dirty="0">
                        <a:latin typeface="Cambria Math" panose="02040503050406030204" pitchFamily="18" charset="0"/>
                      </a:rPr>
                      <m:t>{(</m:t>
                    </m:r>
                    <m:sSub>
                      <m:sSubPr>
                        <m:ctrlPr>
                          <a:rPr lang="nb-NO" i="1" dirty="0" err="1">
                            <a:latin typeface="Cambria Math" panose="02040503050406030204" pitchFamily="18" charset="0"/>
                          </a:rPr>
                        </m:ctrlPr>
                      </m:sSubPr>
                      <m:e>
                        <m:r>
                          <m:rPr>
                            <m:sty m:val="p"/>
                          </m:rPr>
                          <a:rPr lang="nb-NO" dirty="0" err="1">
                            <a:latin typeface="Cambria Math" panose="02040503050406030204" pitchFamily="18" charset="0"/>
                          </a:rPr>
                          <m:t>x</m:t>
                        </m:r>
                      </m:e>
                      <m:sub>
                        <m:r>
                          <a:rPr lang="nb-NO" i="1" dirty="0" err="1">
                            <a:latin typeface="Cambria Math" panose="02040503050406030204" pitchFamily="18" charset="0"/>
                          </a:rPr>
                          <m:t>𝑖</m:t>
                        </m:r>
                      </m:sub>
                    </m:sSub>
                    <m:r>
                      <a:rPr lang="nb-NO" i="1" dirty="0">
                        <a:latin typeface="Cambria Math" panose="02040503050406030204" pitchFamily="18" charset="0"/>
                      </a:rPr>
                      <m:t>, </m:t>
                    </m:r>
                    <m:sSub>
                      <m:sSubPr>
                        <m:ctrlPr>
                          <a:rPr lang="nb-NO" i="1" dirty="0" err="1">
                            <a:latin typeface="Cambria Math" panose="02040503050406030204" pitchFamily="18" charset="0"/>
                          </a:rPr>
                        </m:ctrlPr>
                      </m:sSubPr>
                      <m:e>
                        <m:r>
                          <a:rPr lang="nb-NO" i="1" dirty="0" err="1">
                            <a:latin typeface="Cambria Math" panose="02040503050406030204" pitchFamily="18" charset="0"/>
                          </a:rPr>
                          <m:t>𝑦</m:t>
                        </m:r>
                      </m:e>
                      <m:sub>
                        <m:r>
                          <a:rPr lang="nb-NO" i="1" dirty="0" err="1">
                            <a:latin typeface="Cambria Math" panose="02040503050406030204" pitchFamily="18" charset="0"/>
                          </a:rPr>
                          <m:t>𝑖</m:t>
                        </m:r>
                      </m:sub>
                    </m:sSub>
                    <m:r>
                      <a:rPr lang="nb-NO" i="1" dirty="0">
                        <a:latin typeface="Cambria Math" panose="02040503050406030204" pitchFamily="18" charset="0"/>
                      </a:rPr>
                      <m:t>): </m:t>
                    </m:r>
                    <m:r>
                      <a:rPr lang="nb-NO" i="1" dirty="0">
                        <a:latin typeface="Cambria Math" panose="02040503050406030204" pitchFamily="18" charset="0"/>
                      </a:rPr>
                      <m:t>𝑖</m:t>
                    </m:r>
                    <m:r>
                      <a:rPr lang="nb-NO" i="1" dirty="0">
                        <a:latin typeface="Cambria Math" panose="02040503050406030204" pitchFamily="18" charset="0"/>
                      </a:rPr>
                      <m:t> ∈ </m:t>
                    </m:r>
                    <m:sSub>
                      <m:sSubPr>
                        <m:ctrlPr>
                          <a:rPr lang="nb-NO" i="1" dirty="0" err="1">
                            <a:latin typeface="Cambria Math" panose="02040503050406030204" pitchFamily="18" charset="0"/>
                          </a:rPr>
                        </m:ctrlPr>
                      </m:sSubPr>
                      <m:e>
                        <m:r>
                          <a:rPr lang="nb-NO" i="1" dirty="0" err="1">
                            <a:latin typeface="Cambria Math" panose="02040503050406030204" pitchFamily="18" charset="0"/>
                          </a:rPr>
                          <m:t>𝑠</m:t>
                        </m:r>
                      </m:e>
                      <m:sub>
                        <m:r>
                          <a:rPr lang="nb-NO" i="1" dirty="0" err="1">
                            <a:latin typeface="Cambria Math" panose="02040503050406030204" pitchFamily="18" charset="0"/>
                          </a:rPr>
                          <m:t>𝑟</m:t>
                        </m:r>
                      </m:sub>
                    </m:sSub>
                    <m:r>
                      <a:rPr lang="nb-NO" i="1" dirty="0">
                        <a:latin typeface="Cambria Math" panose="02040503050406030204" pitchFamily="18" charset="0"/>
                      </a:rPr>
                      <m:t>}</m:t>
                    </m:r>
                  </m:oMath>
                </a14:m>
                <a:endParaRPr lang="nb-NO" dirty="0"/>
              </a:p>
              <a:p>
                <a:r>
                  <a:rPr lang="nb-NO" dirty="0"/>
                  <a:t>linear </a:t>
                </a:r>
                <a:r>
                  <a:rPr lang="nb-NO" dirty="0" err="1"/>
                  <a:t>regression</a:t>
                </a:r>
                <a:r>
                  <a:rPr lang="nb-NO" dirty="0"/>
                  <a:t> (</a:t>
                </a:r>
                <a:r>
                  <a:rPr lang="nb-NO" b="1" dirty="0"/>
                  <a:t>_lm</a:t>
                </a:r>
                <a:r>
                  <a:rPr lang="nb-NO" dirty="0"/>
                  <a:t>)</a:t>
                </a:r>
              </a:p>
              <a:p>
                <a:r>
                  <a:rPr lang="nb-NO" dirty="0"/>
                  <a:t>robust linear </a:t>
                </a:r>
                <a:r>
                  <a:rPr lang="nb-NO" dirty="0" err="1"/>
                  <a:t>regression</a:t>
                </a:r>
                <a:r>
                  <a:rPr lang="nb-NO" dirty="0"/>
                  <a:t> (</a:t>
                </a:r>
                <a:r>
                  <a:rPr lang="nb-NO" b="1" dirty="0"/>
                  <a:t>_</a:t>
                </a:r>
                <a:r>
                  <a:rPr lang="nb-NO" b="1" dirty="0" err="1"/>
                  <a:t>rlm</a:t>
                </a:r>
                <a:r>
                  <a:rPr lang="nb-NO" dirty="0"/>
                  <a:t>)</a:t>
                </a:r>
              </a:p>
              <a:p>
                <a:r>
                  <a:rPr lang="nb-NO" dirty="0"/>
                  <a:t>CART </a:t>
                </a:r>
                <a:r>
                  <a:rPr lang="nb-NO" dirty="0" err="1"/>
                  <a:t>models</a:t>
                </a:r>
                <a:r>
                  <a:rPr lang="nb-NO" dirty="0"/>
                  <a:t> (</a:t>
                </a:r>
                <a:r>
                  <a:rPr lang="nb-NO" dirty="0" err="1"/>
                  <a:t>decision</a:t>
                </a:r>
                <a:r>
                  <a:rPr lang="nb-NO" dirty="0"/>
                  <a:t> </a:t>
                </a:r>
                <a:r>
                  <a:rPr lang="nb-NO" dirty="0" err="1"/>
                  <a:t>trees</a:t>
                </a:r>
                <a:r>
                  <a:rPr lang="nb-NO" dirty="0"/>
                  <a:t>) (</a:t>
                </a:r>
                <a:r>
                  <a:rPr lang="nb-NO" b="1" dirty="0"/>
                  <a:t>_</a:t>
                </a:r>
                <a:r>
                  <a:rPr lang="nb-NO" b="1" dirty="0" err="1"/>
                  <a:t>cart</a:t>
                </a:r>
                <a:r>
                  <a:rPr lang="nb-NO" dirty="0"/>
                  <a:t>)</a:t>
                </a:r>
              </a:p>
              <a:p>
                <a:r>
                  <a:rPr lang="nb-NO" dirty="0"/>
                  <a:t>Random </a:t>
                </a:r>
                <a:r>
                  <a:rPr lang="nb-NO" dirty="0" err="1"/>
                  <a:t>forest</a:t>
                </a:r>
                <a:r>
                  <a:rPr lang="nb-NO" dirty="0"/>
                  <a:t> (</a:t>
                </a:r>
                <a:r>
                  <a:rPr lang="nb-NO" b="1" dirty="0"/>
                  <a:t>_</a:t>
                </a:r>
                <a:r>
                  <a:rPr lang="nb-NO" b="1" dirty="0" err="1"/>
                  <a:t>rf</a:t>
                </a:r>
                <a:r>
                  <a:rPr lang="nb-NO" dirty="0"/>
                  <a:t>)</a:t>
                </a:r>
              </a:p>
              <a:p>
                <a:endParaRPr lang="nb-NO" dirty="0"/>
              </a:p>
            </p:txBody>
          </p:sp>
        </mc:Choice>
        <mc:Fallback xmlns="">
          <p:sp>
            <p:nvSpPr>
              <p:cNvPr id="3" name="Content Placeholder 2">
                <a:extLst>
                  <a:ext uri="{FF2B5EF4-FFF2-40B4-BE49-F238E27FC236}">
                    <a16:creationId xmlns:a16="http://schemas.microsoft.com/office/drawing/2014/main" id="{9F83BFEA-C0E0-457E-97CC-4DB1136B4EA5}"/>
                  </a:ext>
                </a:extLst>
              </p:cNvPr>
              <p:cNvSpPr>
                <a:spLocks noGrp="1" noRot="1" noChangeAspect="1" noMove="1" noResize="1" noEditPoints="1" noAdjustHandles="1" noChangeArrowheads="1" noChangeShapeType="1" noTextEdit="1"/>
              </p:cNvSpPr>
              <p:nvPr>
                <p:ph sz="quarter" idx="11"/>
              </p:nvPr>
            </p:nvSpPr>
            <p:spPr>
              <a:blipFill>
                <a:blip r:embed="rId3"/>
                <a:stretch>
                  <a:fillRect l="-821"/>
                </a:stretch>
              </a:blipFill>
            </p:spPr>
            <p:txBody>
              <a:bodyPr/>
              <a:lstStyle/>
              <a:p>
                <a:r>
                  <a:rPr lang="nb-NO">
                    <a:noFill/>
                  </a:rPr>
                  <a:t> </a:t>
                </a:r>
              </a:p>
            </p:txBody>
          </p:sp>
        </mc:Fallback>
      </mc:AlternateContent>
    </p:spTree>
    <p:extLst>
      <p:ext uri="{BB962C8B-B14F-4D97-AF65-F5344CB8AC3E}">
        <p14:creationId xmlns:p14="http://schemas.microsoft.com/office/powerpoint/2010/main" val="4042696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ADD8-B973-4569-B5BB-80576716F4F2}"/>
              </a:ext>
            </a:extLst>
          </p:cNvPr>
          <p:cNvSpPr>
            <a:spLocks noGrp="1"/>
          </p:cNvSpPr>
          <p:nvPr>
            <p:ph type="title"/>
          </p:nvPr>
        </p:nvSpPr>
        <p:spPr>
          <a:xfrm>
            <a:off x="679032" y="361398"/>
            <a:ext cx="9651619" cy="1311128"/>
          </a:xfrm>
        </p:spPr>
        <p:txBody>
          <a:bodyPr/>
          <a:lstStyle/>
          <a:p>
            <a:r>
              <a:rPr lang="nb-NO" dirty="0"/>
              <a:t>Linear regresjons-imputering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8DF929-8DD6-42D2-B0AA-B4CB2B160F68}"/>
                  </a:ext>
                </a:extLst>
              </p:cNvPr>
              <p:cNvSpPr>
                <a:spLocks noGrp="1"/>
              </p:cNvSpPr>
              <p:nvPr>
                <p:ph sz="quarter" idx="11"/>
              </p:nvPr>
            </p:nvSpPr>
            <p:spPr>
              <a:xfrm>
                <a:off x="679032" y="1254439"/>
                <a:ext cx="11208168" cy="4349122"/>
              </a:xfrm>
            </p:spPr>
            <p:txBody>
              <a:bodyPr/>
              <a:lstStyle/>
              <a:p>
                <a:pPr marL="0" indent="0">
                  <a:buNone/>
                </a:pPr>
                <a:r>
                  <a:rPr lang="nb-NO" dirty="0"/>
                  <a:t>Predikerer manglende verdier med bruk av regresjons modell: </a:t>
                </a:r>
                <a14:m>
                  <m:oMath xmlns:m="http://schemas.openxmlformats.org/officeDocument/2006/math">
                    <m:sSubSup>
                      <m:sSubSupPr>
                        <m:ctrlPr>
                          <a:rPr lang="nb-NO" i="1" dirty="0" smtClean="0">
                            <a:latin typeface="Cambria Math" panose="02040503050406030204" pitchFamily="18" charset="0"/>
                          </a:rPr>
                        </m:ctrlPr>
                      </m:sSubSupPr>
                      <m:e>
                        <m:r>
                          <a:rPr lang="nb-NO" b="0" i="1" dirty="0" smtClean="0">
                            <a:latin typeface="Cambria Math" panose="02040503050406030204" pitchFamily="18" charset="0"/>
                          </a:rPr>
                          <m:t>𝑦</m:t>
                        </m:r>
                      </m:e>
                      <m:sub>
                        <m:r>
                          <a:rPr lang="nb-NO" b="0" i="1" dirty="0" smtClean="0">
                            <a:latin typeface="Cambria Math" panose="02040503050406030204" pitchFamily="18" charset="0"/>
                          </a:rPr>
                          <m:t>𝑖</m:t>
                        </m:r>
                      </m:sub>
                      <m:sup>
                        <m:r>
                          <a:rPr lang="nb-NO" b="0" i="1" dirty="0" smtClean="0">
                            <a:latin typeface="Cambria Math" panose="02040503050406030204" pitchFamily="18" charset="0"/>
                          </a:rPr>
                          <m:t>∗</m:t>
                        </m:r>
                      </m:sup>
                    </m:sSubSup>
                    <m:r>
                      <a:rPr lang="nb-NO" i="1" dirty="0" smtClean="0">
                        <a:latin typeface="Cambria Math" panose="02040503050406030204" pitchFamily="18" charset="0"/>
                      </a:rPr>
                      <m:t> =</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1</m:t>
                        </m:r>
                      </m:sub>
                    </m:sSub>
                    <m:r>
                      <a:rPr lang="nb-NO" b="0" i="1" dirty="0" smtClean="0">
                        <a:latin typeface="Cambria Math" panose="02040503050406030204" pitchFamily="18" charset="0"/>
                        <a:ea typeface="Cambria Math" panose="02040503050406030204" pitchFamily="18" charset="0"/>
                      </a:rPr>
                      <m:t>+</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2</m:t>
                        </m:r>
                      </m:sub>
                    </m:sSub>
                    <m:sSubSup>
                      <m:sSubSupPr>
                        <m:ctrlPr>
                          <a:rPr lang="nb-NO" i="1" dirty="0" err="1" smtClean="0">
                            <a:latin typeface="Cambria Math" panose="02040503050406030204" pitchFamily="18" charset="0"/>
                          </a:rPr>
                        </m:ctrlPr>
                      </m:sSubSup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up/>
                    </m:sSubSup>
                    <m:r>
                      <a:rPr lang="nb-NO" b="0" i="1" dirty="0" smtClean="0">
                        <a:latin typeface="Cambria Math" panose="02040503050406030204" pitchFamily="18" charset="0"/>
                      </a:rPr>
                      <m:t>+</m:t>
                    </m:r>
                    <m:sSub>
                      <m:sSubPr>
                        <m:ctrlPr>
                          <a:rPr lang="nb-NO" b="0" i="1" dirty="0" smtClean="0">
                            <a:latin typeface="Cambria Math" panose="02040503050406030204" pitchFamily="18" charset="0"/>
                          </a:rPr>
                        </m:ctrlPr>
                      </m:sSubPr>
                      <m:e>
                        <m:r>
                          <a:rPr lang="nb-NO" b="0" i="1" dirty="0" smtClean="0">
                            <a:latin typeface="Cambria Math" panose="02040503050406030204" pitchFamily="18" charset="0"/>
                          </a:rPr>
                          <m:t>𝑒</m:t>
                        </m:r>
                      </m:e>
                      <m:sub>
                        <m:r>
                          <a:rPr lang="nb-NO" b="0" i="1" dirty="0" smtClean="0">
                            <a:latin typeface="Cambria Math" panose="02040503050406030204" pitchFamily="18" charset="0"/>
                          </a:rPr>
                          <m:t>𝑖</m:t>
                        </m:r>
                      </m:sub>
                    </m:sSub>
                    <m:r>
                      <a:rPr lang="nb-NO" i="1" dirty="0" smtClean="0">
                        <a:latin typeface="Cambria Math" panose="02040503050406030204" pitchFamily="18" charset="0"/>
                      </a:rPr>
                      <m:t> </m:t>
                    </m:r>
                  </m:oMath>
                </a14:m>
                <a:r>
                  <a:rPr lang="nb-NO" dirty="0"/>
                  <a:t>, der </a:t>
                </a:r>
                <a14:m>
                  <m:oMath xmlns:m="http://schemas.openxmlformats.org/officeDocument/2006/math">
                    <m:acc>
                      <m:accPr>
                        <m:chr m:val="̂"/>
                        <m:ctrlPr>
                          <a:rPr lang="nb-NO" i="1" dirty="0">
                            <a:latin typeface="Cambria Math" panose="02040503050406030204" pitchFamily="18" charset="0"/>
                          </a:rPr>
                        </m:ctrlPr>
                      </m:accPr>
                      <m:e>
                        <m:r>
                          <a:rPr lang="nb-NO" i="1" dirty="0">
                            <a:latin typeface="Cambria Math" panose="02040503050406030204" pitchFamily="18" charset="0"/>
                            <a:ea typeface="Cambria Math" panose="02040503050406030204" pitchFamily="18" charset="0"/>
                          </a:rPr>
                          <m:t>𝛽</m:t>
                        </m:r>
                      </m:e>
                    </m:acc>
                  </m:oMath>
                </a14:m>
                <a:r>
                  <a:rPr lang="nb-NO" dirty="0"/>
                  <a:t> ble estimert basert på </a:t>
                </a:r>
                <a14:m>
                  <m:oMath xmlns:m="http://schemas.openxmlformats.org/officeDocument/2006/math">
                    <m:d>
                      <m:dPr>
                        <m:begChr m:val="{"/>
                        <m:endChr m:val="}"/>
                        <m:ctrlPr>
                          <a:rPr lang="nb-NO" i="1" dirty="0" smtClean="0">
                            <a:latin typeface="Cambria Math" panose="02040503050406030204" pitchFamily="18" charset="0"/>
                          </a:rPr>
                        </m:ctrlPr>
                      </m:dPr>
                      <m:e>
                        <m:d>
                          <m:dPr>
                            <m:ctrlPr>
                              <a:rPr lang="nb-NO" i="1" dirty="0" smtClean="0">
                                <a:latin typeface="Cambria Math" panose="02040503050406030204" pitchFamily="18" charset="0"/>
                              </a:rPr>
                            </m:ctrlPr>
                          </m:dPr>
                          <m:e>
                            <m:sSub>
                              <m:sSubPr>
                                <m:ctrlPr>
                                  <a:rPr lang="nb-NO" i="1" dirty="0" err="1" smtClean="0">
                                    <a:latin typeface="Cambria Math" panose="02040503050406030204" pitchFamily="18" charset="0"/>
                                  </a:rPr>
                                </m:ctrlPr>
                              </m:sSub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Sub>
                            <m:r>
                              <a:rPr lang="nb-NO" i="1" dirty="0" smtClean="0">
                                <a:latin typeface="Cambria Math" panose="02040503050406030204" pitchFamily="18" charset="0"/>
                              </a:rPr>
                              <m:t>,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𝑦</m:t>
                                </m:r>
                              </m:e>
                              <m:sub>
                                <m:r>
                                  <a:rPr lang="nb-NO" i="1" dirty="0" err="1" smtClean="0">
                                    <a:latin typeface="Cambria Math" panose="02040503050406030204" pitchFamily="18" charset="0"/>
                                  </a:rPr>
                                  <m:t>𝑖</m:t>
                                </m:r>
                              </m:sub>
                            </m:sSub>
                          </m:e>
                        </m:d>
                        <m:r>
                          <a:rPr lang="nb-NO" i="1" dirty="0" smtClean="0">
                            <a:latin typeface="Cambria Math" panose="02040503050406030204" pitchFamily="18" charset="0"/>
                          </a:rPr>
                          <m:t>: </m:t>
                        </m:r>
                        <m:r>
                          <a:rPr lang="nb-NO" i="1" dirty="0" smtClean="0">
                            <a:latin typeface="Cambria Math" panose="02040503050406030204" pitchFamily="18" charset="0"/>
                          </a:rPr>
                          <m:t>𝑖</m:t>
                        </m:r>
                        <m:r>
                          <a:rPr lang="nb-NO" i="1" dirty="0" smtClean="0">
                            <a:latin typeface="Cambria Math" panose="02040503050406030204" pitchFamily="18" charset="0"/>
                          </a:rPr>
                          <m:t> ∈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𝑠</m:t>
                            </m:r>
                          </m:e>
                          <m:sub>
                            <m:r>
                              <a:rPr lang="nb-NO" i="1" dirty="0" err="1" smtClean="0">
                                <a:latin typeface="Cambria Math" panose="02040503050406030204" pitchFamily="18" charset="0"/>
                              </a:rPr>
                              <m:t>𝑟</m:t>
                            </m:r>
                          </m:sub>
                        </m:sSub>
                      </m:e>
                    </m:d>
                  </m:oMath>
                </a14:m>
                <a:endParaRPr lang="nb-NO" dirty="0"/>
              </a:p>
              <a:p>
                <a:pPr marL="0" indent="0">
                  <a:buNone/>
                </a:pPr>
                <a:r>
                  <a:rPr lang="nb-NO" dirty="0"/>
                  <a:t>  </a:t>
                </a:r>
              </a:p>
              <a:p>
                <a:pPr marL="0" indent="0">
                  <a:buNone/>
                </a:pPr>
                <a:endParaRPr lang="nb-NO" dirty="0"/>
              </a:p>
            </p:txBody>
          </p:sp>
        </mc:Choice>
        <mc:Fallback xmlns="">
          <p:sp>
            <p:nvSpPr>
              <p:cNvPr id="3" name="Content Placeholder 2">
                <a:extLst>
                  <a:ext uri="{FF2B5EF4-FFF2-40B4-BE49-F238E27FC236}">
                    <a16:creationId xmlns:a16="http://schemas.microsoft.com/office/drawing/2014/main" id="{DC8DF929-8DD6-42D2-B0AA-B4CB2B160F68}"/>
                  </a:ext>
                </a:extLst>
              </p:cNvPr>
              <p:cNvSpPr>
                <a:spLocks noGrp="1" noRot="1" noChangeAspect="1" noMove="1" noResize="1" noEditPoints="1" noAdjustHandles="1" noChangeArrowheads="1" noChangeShapeType="1" noTextEdit="1"/>
              </p:cNvSpPr>
              <p:nvPr>
                <p:ph sz="quarter" idx="11"/>
              </p:nvPr>
            </p:nvSpPr>
            <p:spPr>
              <a:xfrm>
                <a:off x="679032" y="1254439"/>
                <a:ext cx="11208168" cy="4349122"/>
              </a:xfrm>
              <a:blipFill>
                <a:blip r:embed="rId3"/>
                <a:stretch>
                  <a:fillRect l="-816"/>
                </a:stretch>
              </a:blipFill>
            </p:spPr>
            <p:txBody>
              <a:bodyPr/>
              <a:lstStyle/>
              <a:p>
                <a:r>
                  <a:rPr lang="nb-NO">
                    <a:noFill/>
                  </a:rPr>
                  <a:t> </a:t>
                </a:r>
              </a:p>
            </p:txBody>
          </p:sp>
        </mc:Fallback>
      </mc:AlternateContent>
      <p:pic>
        <p:nvPicPr>
          <p:cNvPr id="4" name="Content Placeholder 3">
            <a:extLst>
              <a:ext uri="{FF2B5EF4-FFF2-40B4-BE49-F238E27FC236}">
                <a16:creationId xmlns:a16="http://schemas.microsoft.com/office/drawing/2014/main" id="{8F6DBE20-8C2D-46E0-9297-C7D224E5140D}"/>
              </a:ext>
            </a:extLst>
          </p:cNvPr>
          <p:cNvPicPr>
            <a:picLocks noChangeAspect="1"/>
          </p:cNvPicPr>
          <p:nvPr/>
        </p:nvPicPr>
        <p:blipFill>
          <a:blip r:embed="rId4"/>
          <a:stretch>
            <a:fillRect/>
          </a:stretch>
        </p:blipFill>
        <p:spPr>
          <a:xfrm>
            <a:off x="679032" y="2565566"/>
            <a:ext cx="7006988" cy="3741385"/>
          </a:xfrm>
          <a:prstGeom prst="rect">
            <a:avLst/>
          </a:prstGeom>
        </p:spPr>
      </p:pic>
      <p:cxnSp>
        <p:nvCxnSpPr>
          <p:cNvPr id="12" name="Straight Connector 11">
            <a:extLst>
              <a:ext uri="{FF2B5EF4-FFF2-40B4-BE49-F238E27FC236}">
                <a16:creationId xmlns:a16="http://schemas.microsoft.com/office/drawing/2014/main" id="{6559BD55-909E-4D39-9D3B-3122B50A2E64}"/>
              </a:ext>
            </a:extLst>
          </p:cNvPr>
          <p:cNvCxnSpPr/>
          <p:nvPr/>
        </p:nvCxnSpPr>
        <p:spPr>
          <a:xfrm>
            <a:off x="793332" y="3928918"/>
            <a:ext cx="4660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20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F6DBE20-8C2D-46E0-9297-C7D224E5140D}"/>
              </a:ext>
            </a:extLst>
          </p:cNvPr>
          <p:cNvPicPr>
            <a:picLocks noChangeAspect="1"/>
          </p:cNvPicPr>
          <p:nvPr/>
        </p:nvPicPr>
        <p:blipFill>
          <a:blip r:embed="rId3"/>
          <a:stretch>
            <a:fillRect/>
          </a:stretch>
        </p:blipFill>
        <p:spPr>
          <a:xfrm>
            <a:off x="679032" y="2565566"/>
            <a:ext cx="7006988" cy="3741385"/>
          </a:xfrm>
          <a:prstGeom prst="rect">
            <a:avLst/>
          </a:prstGeom>
        </p:spPr>
      </p:pic>
      <p:sp>
        <p:nvSpPr>
          <p:cNvPr id="2" name="Title 1">
            <a:extLst>
              <a:ext uri="{FF2B5EF4-FFF2-40B4-BE49-F238E27FC236}">
                <a16:creationId xmlns:a16="http://schemas.microsoft.com/office/drawing/2014/main" id="{E932ADD8-B973-4569-B5BB-80576716F4F2}"/>
              </a:ext>
            </a:extLst>
          </p:cNvPr>
          <p:cNvSpPr>
            <a:spLocks noGrp="1"/>
          </p:cNvSpPr>
          <p:nvPr>
            <p:ph type="title"/>
          </p:nvPr>
        </p:nvSpPr>
        <p:spPr>
          <a:xfrm>
            <a:off x="679032" y="361398"/>
            <a:ext cx="9651619" cy="1311128"/>
          </a:xfrm>
        </p:spPr>
        <p:txBody>
          <a:bodyPr/>
          <a:lstStyle/>
          <a:p>
            <a:r>
              <a:rPr lang="nb-NO" dirty="0"/>
              <a:t>Linear regresjons-imputering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8DF929-8DD6-42D2-B0AA-B4CB2B160F68}"/>
                  </a:ext>
                </a:extLst>
              </p:cNvPr>
              <p:cNvSpPr>
                <a:spLocks noGrp="1"/>
              </p:cNvSpPr>
              <p:nvPr>
                <p:ph sz="quarter" idx="11"/>
              </p:nvPr>
            </p:nvSpPr>
            <p:spPr>
              <a:xfrm>
                <a:off x="679032" y="1254439"/>
                <a:ext cx="11208168" cy="4349122"/>
              </a:xfrm>
            </p:spPr>
            <p:txBody>
              <a:bodyPr/>
              <a:lstStyle/>
              <a:p>
                <a:pPr marL="0" indent="0">
                  <a:buNone/>
                </a:pPr>
                <a:r>
                  <a:rPr lang="nb-NO" dirty="0"/>
                  <a:t>Predikerer manglende verdier med bruk av regresjons modell: </a:t>
                </a:r>
                <a14:m>
                  <m:oMath xmlns:m="http://schemas.openxmlformats.org/officeDocument/2006/math">
                    <m:sSubSup>
                      <m:sSubSupPr>
                        <m:ctrlPr>
                          <a:rPr lang="nb-NO" i="1" dirty="0" smtClean="0">
                            <a:latin typeface="Cambria Math" panose="02040503050406030204" pitchFamily="18" charset="0"/>
                          </a:rPr>
                        </m:ctrlPr>
                      </m:sSubSupPr>
                      <m:e>
                        <m:r>
                          <a:rPr lang="nb-NO" b="0" i="1" dirty="0" smtClean="0">
                            <a:latin typeface="Cambria Math" panose="02040503050406030204" pitchFamily="18" charset="0"/>
                          </a:rPr>
                          <m:t>𝑦</m:t>
                        </m:r>
                      </m:e>
                      <m:sub>
                        <m:r>
                          <a:rPr lang="nb-NO" b="0" i="1" dirty="0" smtClean="0">
                            <a:latin typeface="Cambria Math" panose="02040503050406030204" pitchFamily="18" charset="0"/>
                          </a:rPr>
                          <m:t>𝑖</m:t>
                        </m:r>
                      </m:sub>
                      <m:sup>
                        <m:r>
                          <a:rPr lang="nb-NO" b="0" i="1" dirty="0" smtClean="0">
                            <a:latin typeface="Cambria Math" panose="02040503050406030204" pitchFamily="18" charset="0"/>
                          </a:rPr>
                          <m:t>∗</m:t>
                        </m:r>
                      </m:sup>
                    </m:sSubSup>
                    <m:r>
                      <a:rPr lang="nb-NO" i="1" dirty="0" smtClean="0">
                        <a:latin typeface="Cambria Math" panose="02040503050406030204" pitchFamily="18" charset="0"/>
                      </a:rPr>
                      <m:t> =</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1</m:t>
                        </m:r>
                      </m:sub>
                    </m:sSub>
                    <m:r>
                      <a:rPr lang="nb-NO" b="0" i="1" dirty="0" smtClean="0">
                        <a:latin typeface="Cambria Math" panose="02040503050406030204" pitchFamily="18" charset="0"/>
                        <a:ea typeface="Cambria Math" panose="02040503050406030204" pitchFamily="18" charset="0"/>
                      </a:rPr>
                      <m:t>+</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2</m:t>
                        </m:r>
                      </m:sub>
                    </m:sSub>
                    <m:sSubSup>
                      <m:sSubSupPr>
                        <m:ctrlPr>
                          <a:rPr lang="nb-NO" i="1" dirty="0" err="1" smtClean="0">
                            <a:latin typeface="Cambria Math" panose="02040503050406030204" pitchFamily="18" charset="0"/>
                          </a:rPr>
                        </m:ctrlPr>
                      </m:sSubSup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up/>
                    </m:sSubSup>
                    <m:r>
                      <a:rPr lang="nb-NO" b="0" i="1" dirty="0" smtClean="0">
                        <a:latin typeface="Cambria Math" panose="02040503050406030204" pitchFamily="18" charset="0"/>
                      </a:rPr>
                      <m:t>+</m:t>
                    </m:r>
                    <m:sSub>
                      <m:sSubPr>
                        <m:ctrlPr>
                          <a:rPr lang="nb-NO" b="0" i="1" dirty="0" smtClean="0">
                            <a:latin typeface="Cambria Math" panose="02040503050406030204" pitchFamily="18" charset="0"/>
                          </a:rPr>
                        </m:ctrlPr>
                      </m:sSubPr>
                      <m:e>
                        <m:r>
                          <a:rPr lang="nb-NO" b="0" i="1" dirty="0" smtClean="0">
                            <a:latin typeface="Cambria Math" panose="02040503050406030204" pitchFamily="18" charset="0"/>
                          </a:rPr>
                          <m:t>𝑒</m:t>
                        </m:r>
                      </m:e>
                      <m:sub>
                        <m:r>
                          <a:rPr lang="nb-NO" b="0" i="1" dirty="0" smtClean="0">
                            <a:latin typeface="Cambria Math" panose="02040503050406030204" pitchFamily="18" charset="0"/>
                          </a:rPr>
                          <m:t>𝑖</m:t>
                        </m:r>
                      </m:sub>
                    </m:sSub>
                    <m:r>
                      <a:rPr lang="nb-NO" i="1" dirty="0" smtClean="0">
                        <a:latin typeface="Cambria Math" panose="02040503050406030204" pitchFamily="18" charset="0"/>
                      </a:rPr>
                      <m:t> </m:t>
                    </m:r>
                  </m:oMath>
                </a14:m>
                <a:r>
                  <a:rPr lang="nb-NO" dirty="0"/>
                  <a:t>, der </a:t>
                </a:r>
                <a14:m>
                  <m:oMath xmlns:m="http://schemas.openxmlformats.org/officeDocument/2006/math">
                    <m:acc>
                      <m:accPr>
                        <m:chr m:val="̂"/>
                        <m:ctrlPr>
                          <a:rPr lang="nb-NO" i="1" dirty="0">
                            <a:latin typeface="Cambria Math" panose="02040503050406030204" pitchFamily="18" charset="0"/>
                          </a:rPr>
                        </m:ctrlPr>
                      </m:accPr>
                      <m:e>
                        <m:r>
                          <a:rPr lang="nb-NO" i="1" dirty="0">
                            <a:latin typeface="Cambria Math" panose="02040503050406030204" pitchFamily="18" charset="0"/>
                            <a:ea typeface="Cambria Math" panose="02040503050406030204" pitchFamily="18" charset="0"/>
                          </a:rPr>
                          <m:t>𝛽</m:t>
                        </m:r>
                      </m:e>
                    </m:acc>
                  </m:oMath>
                </a14:m>
                <a:r>
                  <a:rPr lang="nb-NO" dirty="0"/>
                  <a:t> ble estimert basert på </a:t>
                </a:r>
                <a14:m>
                  <m:oMath xmlns:m="http://schemas.openxmlformats.org/officeDocument/2006/math">
                    <m:d>
                      <m:dPr>
                        <m:begChr m:val="{"/>
                        <m:endChr m:val="}"/>
                        <m:ctrlPr>
                          <a:rPr lang="nb-NO" i="1" dirty="0" smtClean="0">
                            <a:latin typeface="Cambria Math" panose="02040503050406030204" pitchFamily="18" charset="0"/>
                          </a:rPr>
                        </m:ctrlPr>
                      </m:dPr>
                      <m:e>
                        <m:d>
                          <m:dPr>
                            <m:ctrlPr>
                              <a:rPr lang="nb-NO" i="1" dirty="0" smtClean="0">
                                <a:latin typeface="Cambria Math" panose="02040503050406030204" pitchFamily="18" charset="0"/>
                              </a:rPr>
                            </m:ctrlPr>
                          </m:dPr>
                          <m:e>
                            <m:sSub>
                              <m:sSubPr>
                                <m:ctrlPr>
                                  <a:rPr lang="nb-NO" i="1" dirty="0" err="1" smtClean="0">
                                    <a:latin typeface="Cambria Math" panose="02040503050406030204" pitchFamily="18" charset="0"/>
                                  </a:rPr>
                                </m:ctrlPr>
                              </m:sSub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Sub>
                            <m:r>
                              <a:rPr lang="nb-NO" i="1" dirty="0" smtClean="0">
                                <a:latin typeface="Cambria Math" panose="02040503050406030204" pitchFamily="18" charset="0"/>
                              </a:rPr>
                              <m:t>,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𝑦</m:t>
                                </m:r>
                              </m:e>
                              <m:sub>
                                <m:r>
                                  <a:rPr lang="nb-NO" i="1" dirty="0" err="1" smtClean="0">
                                    <a:latin typeface="Cambria Math" panose="02040503050406030204" pitchFamily="18" charset="0"/>
                                  </a:rPr>
                                  <m:t>𝑖</m:t>
                                </m:r>
                              </m:sub>
                            </m:sSub>
                          </m:e>
                        </m:d>
                        <m:r>
                          <a:rPr lang="nb-NO" i="1" dirty="0" smtClean="0">
                            <a:latin typeface="Cambria Math" panose="02040503050406030204" pitchFamily="18" charset="0"/>
                          </a:rPr>
                          <m:t>: </m:t>
                        </m:r>
                        <m:r>
                          <a:rPr lang="nb-NO" i="1" dirty="0" smtClean="0">
                            <a:latin typeface="Cambria Math" panose="02040503050406030204" pitchFamily="18" charset="0"/>
                          </a:rPr>
                          <m:t>𝑖</m:t>
                        </m:r>
                        <m:r>
                          <a:rPr lang="nb-NO" i="1" dirty="0" smtClean="0">
                            <a:latin typeface="Cambria Math" panose="02040503050406030204" pitchFamily="18" charset="0"/>
                          </a:rPr>
                          <m:t> ∈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𝑠</m:t>
                            </m:r>
                          </m:e>
                          <m:sub>
                            <m:r>
                              <a:rPr lang="nb-NO" i="1" dirty="0" err="1" smtClean="0">
                                <a:latin typeface="Cambria Math" panose="02040503050406030204" pitchFamily="18" charset="0"/>
                              </a:rPr>
                              <m:t>𝑟</m:t>
                            </m:r>
                          </m:sub>
                        </m:sSub>
                      </m:e>
                    </m:d>
                  </m:oMath>
                </a14:m>
                <a:endParaRPr lang="nb-NO" dirty="0"/>
              </a:p>
              <a:p>
                <a:pPr marL="0" indent="0">
                  <a:buNone/>
                </a:pPr>
                <a:r>
                  <a:rPr lang="nb-NO" dirty="0"/>
                  <a:t>  </a:t>
                </a:r>
              </a:p>
              <a:p>
                <a:pPr marL="0" indent="0">
                  <a:buNone/>
                </a:pPr>
                <a:endParaRPr lang="nb-NO" dirty="0"/>
              </a:p>
            </p:txBody>
          </p:sp>
        </mc:Choice>
        <mc:Fallback xmlns="">
          <p:sp>
            <p:nvSpPr>
              <p:cNvPr id="3" name="Content Placeholder 2">
                <a:extLst>
                  <a:ext uri="{FF2B5EF4-FFF2-40B4-BE49-F238E27FC236}">
                    <a16:creationId xmlns:a16="http://schemas.microsoft.com/office/drawing/2014/main" id="{DC8DF929-8DD6-42D2-B0AA-B4CB2B160F68}"/>
                  </a:ext>
                </a:extLst>
              </p:cNvPr>
              <p:cNvSpPr>
                <a:spLocks noGrp="1" noRot="1" noChangeAspect="1" noMove="1" noResize="1" noEditPoints="1" noAdjustHandles="1" noChangeArrowheads="1" noChangeShapeType="1" noTextEdit="1"/>
              </p:cNvSpPr>
              <p:nvPr>
                <p:ph sz="quarter" idx="11"/>
              </p:nvPr>
            </p:nvSpPr>
            <p:spPr>
              <a:xfrm>
                <a:off x="679032" y="1254439"/>
                <a:ext cx="11208168" cy="4349122"/>
              </a:xfrm>
              <a:blipFill>
                <a:blip r:embed="rId4"/>
                <a:stretch>
                  <a:fillRect l="-816"/>
                </a:stretch>
              </a:blipFill>
            </p:spPr>
            <p:txBody>
              <a:bodyPr/>
              <a:lstStyle/>
              <a:p>
                <a:r>
                  <a:rPr lang="nb-NO">
                    <a:noFill/>
                  </a:rPr>
                  <a:t> </a:t>
                </a:r>
              </a:p>
            </p:txBody>
          </p:sp>
        </mc:Fallback>
      </mc:AlternateContent>
      <p:cxnSp>
        <p:nvCxnSpPr>
          <p:cNvPr id="12" name="Straight Connector 11">
            <a:extLst>
              <a:ext uri="{FF2B5EF4-FFF2-40B4-BE49-F238E27FC236}">
                <a16:creationId xmlns:a16="http://schemas.microsoft.com/office/drawing/2014/main" id="{6559BD55-909E-4D39-9D3B-3122B50A2E64}"/>
              </a:ext>
            </a:extLst>
          </p:cNvPr>
          <p:cNvCxnSpPr/>
          <p:nvPr/>
        </p:nvCxnSpPr>
        <p:spPr>
          <a:xfrm>
            <a:off x="1320800" y="3949700"/>
            <a:ext cx="4660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A54D158-45B5-4F54-99CF-FE4D2B7FA13E}"/>
              </a:ext>
            </a:extLst>
          </p:cNvPr>
          <p:cNvCxnSpPr/>
          <p:nvPr/>
        </p:nvCxnSpPr>
        <p:spPr>
          <a:xfrm>
            <a:off x="2768600" y="3429000"/>
            <a:ext cx="0" cy="5207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72A20C37-95D0-4C6C-B275-47D02AABDB94}"/>
              </a:ext>
            </a:extLst>
          </p:cNvPr>
          <p:cNvCxnSpPr/>
          <p:nvPr/>
        </p:nvCxnSpPr>
        <p:spPr>
          <a:xfrm>
            <a:off x="3429000" y="3606800"/>
            <a:ext cx="0" cy="3429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49FF21F2-DDDE-4570-A636-6711740FE151}"/>
              </a:ext>
            </a:extLst>
          </p:cNvPr>
          <p:cNvCxnSpPr/>
          <p:nvPr/>
        </p:nvCxnSpPr>
        <p:spPr>
          <a:xfrm>
            <a:off x="3644900" y="3606800"/>
            <a:ext cx="0" cy="3429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61C23411-C3C5-4DFE-B94A-12C6E768DFD9}"/>
              </a:ext>
            </a:extLst>
          </p:cNvPr>
          <p:cNvCxnSpPr/>
          <p:nvPr/>
        </p:nvCxnSpPr>
        <p:spPr>
          <a:xfrm>
            <a:off x="4076700" y="3213100"/>
            <a:ext cx="0" cy="7366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EA087D3D-48EF-4948-BF30-7FF16C53B626}"/>
              </a:ext>
            </a:extLst>
          </p:cNvPr>
          <p:cNvCxnSpPr/>
          <p:nvPr/>
        </p:nvCxnSpPr>
        <p:spPr>
          <a:xfrm flipV="1">
            <a:off x="2552700" y="3949700"/>
            <a:ext cx="0" cy="11303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0BB95142-2618-48E0-90DC-BA9BF835DCEC}"/>
              </a:ext>
            </a:extLst>
          </p:cNvPr>
          <p:cNvCxnSpPr/>
          <p:nvPr/>
        </p:nvCxnSpPr>
        <p:spPr>
          <a:xfrm flipV="1">
            <a:off x="2984500" y="3949700"/>
            <a:ext cx="0" cy="3429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2CB1F10-2CCB-4486-A87A-38C3453C72AF}"/>
                  </a:ext>
                </a:extLst>
              </p:cNvPr>
              <p:cNvSpPr/>
              <p:nvPr/>
            </p:nvSpPr>
            <p:spPr>
              <a:xfrm>
                <a:off x="8587368" y="3657539"/>
                <a:ext cx="2156616" cy="406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nb-NO" sz="2000" i="1" dirty="0">
                              <a:latin typeface="Cambria Math" panose="02040503050406030204" pitchFamily="18" charset="0"/>
                            </a:rPr>
                          </m:ctrlPr>
                        </m:sSupPr>
                        <m:e>
                          <m:r>
                            <a:rPr lang="nb-NO" sz="2000" dirty="0">
                              <a:latin typeface="Cambria Math" panose="02040503050406030204" pitchFamily="18" charset="0"/>
                            </a:rPr>
                            <m:t>(</m:t>
                          </m:r>
                          <m:sSub>
                            <m:sSubPr>
                              <m:ctrlPr>
                                <a:rPr lang="nb-NO" sz="2000" i="1" dirty="0">
                                  <a:latin typeface="Cambria Math" panose="02040503050406030204" pitchFamily="18" charset="0"/>
                                </a:rPr>
                              </m:ctrlPr>
                            </m:sSubPr>
                            <m:e>
                              <m:r>
                                <a:rPr lang="nb-NO" sz="2000" i="1" dirty="0">
                                  <a:latin typeface="Cambria Math" panose="02040503050406030204" pitchFamily="18" charset="0"/>
                                </a:rPr>
                                <m:t>𝑦</m:t>
                              </m:r>
                            </m:e>
                            <m:sub>
                              <m:r>
                                <a:rPr lang="nb-NO" sz="2000" i="1" dirty="0">
                                  <a:latin typeface="Cambria Math" panose="02040503050406030204" pitchFamily="18" charset="0"/>
                                </a:rPr>
                                <m:t>𝑖</m:t>
                              </m:r>
                            </m:sub>
                          </m:sSub>
                          <m:r>
                            <a:rPr lang="nb-NO" sz="2000" i="1" dirty="0">
                              <a:latin typeface="Cambria Math" panose="02040503050406030204" pitchFamily="18" charset="0"/>
                            </a:rPr>
                            <m:t>−</m:t>
                          </m:r>
                          <m:sSubSup>
                            <m:sSubSupPr>
                              <m:ctrlPr>
                                <a:rPr lang="nb-NO" sz="2000" i="1" dirty="0">
                                  <a:latin typeface="Cambria Math" panose="02040503050406030204" pitchFamily="18" charset="0"/>
                                </a:rPr>
                              </m:ctrlPr>
                            </m:sSubSupPr>
                            <m:e>
                              <m:r>
                                <a:rPr lang="nb-NO" sz="2000" i="1" dirty="0">
                                  <a:latin typeface="Cambria Math" panose="02040503050406030204" pitchFamily="18" charset="0"/>
                                </a:rPr>
                                <m:t>𝑦</m:t>
                              </m:r>
                            </m:e>
                            <m:sub>
                              <m:r>
                                <a:rPr lang="nb-NO" sz="2000" i="1" dirty="0">
                                  <a:latin typeface="Cambria Math" panose="02040503050406030204" pitchFamily="18" charset="0"/>
                                </a:rPr>
                                <m:t>𝑖</m:t>
                              </m:r>
                            </m:sub>
                            <m:sup>
                              <m:r>
                                <a:rPr lang="nb-NO" sz="2000" i="1" dirty="0">
                                  <a:latin typeface="Cambria Math" panose="02040503050406030204" pitchFamily="18" charset="0"/>
                                </a:rPr>
                                <m:t>∗</m:t>
                              </m:r>
                            </m:sup>
                          </m:sSubSup>
                          <m:r>
                            <a:rPr lang="nb-NO" sz="2000" i="1" dirty="0">
                              <a:latin typeface="Cambria Math" panose="02040503050406030204" pitchFamily="18" charset="0"/>
                            </a:rPr>
                            <m:t> )</m:t>
                          </m:r>
                        </m:e>
                        <m:sup>
                          <m:r>
                            <a:rPr lang="nb-NO" sz="2000" i="1" dirty="0">
                              <a:latin typeface="Cambria Math" panose="02040503050406030204" pitchFamily="18" charset="0"/>
                            </a:rPr>
                            <m:t>2</m:t>
                          </m:r>
                        </m:sup>
                      </m:sSup>
                      <m:r>
                        <a:rPr lang="nb-NO" sz="2000" i="1" dirty="0">
                          <a:latin typeface="Cambria Math" panose="02040503050406030204" pitchFamily="18" charset="0"/>
                        </a:rPr>
                        <m:t>→</m:t>
                      </m:r>
                      <m:r>
                        <a:rPr lang="nb-NO" sz="2000" i="1" dirty="0">
                          <a:latin typeface="Cambria Math" panose="02040503050406030204" pitchFamily="18" charset="0"/>
                        </a:rPr>
                        <m:t>𝑚𝑖𝑛</m:t>
                      </m:r>
                    </m:oMath>
                  </m:oMathPara>
                </a14:m>
                <a:endParaRPr lang="nb-NO" sz="2000" dirty="0"/>
              </a:p>
            </p:txBody>
          </p:sp>
        </mc:Choice>
        <mc:Fallback xmlns="">
          <p:sp>
            <p:nvSpPr>
              <p:cNvPr id="13" name="Rectangle 12">
                <a:extLst>
                  <a:ext uri="{FF2B5EF4-FFF2-40B4-BE49-F238E27FC236}">
                    <a16:creationId xmlns:a16="http://schemas.microsoft.com/office/drawing/2014/main" id="{32CB1F10-2CCB-4486-A87A-38C3453C72AF}"/>
                  </a:ext>
                </a:extLst>
              </p:cNvPr>
              <p:cNvSpPr>
                <a:spLocks noRot="1" noChangeAspect="1" noMove="1" noResize="1" noEditPoints="1" noAdjustHandles="1" noChangeArrowheads="1" noChangeShapeType="1" noTextEdit="1"/>
              </p:cNvSpPr>
              <p:nvPr/>
            </p:nvSpPr>
            <p:spPr>
              <a:xfrm>
                <a:off x="8587368" y="3657539"/>
                <a:ext cx="2156616" cy="406522"/>
              </a:xfrm>
              <a:prstGeom prst="rect">
                <a:avLst/>
              </a:prstGeom>
              <a:blipFill>
                <a:blip r:embed="rId5"/>
                <a:stretch>
                  <a:fillRect b="-13433"/>
                </a:stretch>
              </a:blipFill>
            </p:spPr>
            <p:txBody>
              <a:bodyPr/>
              <a:lstStyle/>
              <a:p>
                <a:r>
                  <a:rPr lang="nb-NO">
                    <a:noFill/>
                  </a:rPr>
                  <a:t> </a:t>
                </a:r>
              </a:p>
            </p:txBody>
          </p:sp>
        </mc:Fallback>
      </mc:AlternateContent>
    </p:spTree>
    <p:extLst>
      <p:ext uri="{BB962C8B-B14F-4D97-AF65-F5344CB8AC3E}">
        <p14:creationId xmlns:p14="http://schemas.microsoft.com/office/powerpoint/2010/main" val="12295998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ADD8-B973-4569-B5BB-80576716F4F2}"/>
              </a:ext>
            </a:extLst>
          </p:cNvPr>
          <p:cNvSpPr>
            <a:spLocks noGrp="1"/>
          </p:cNvSpPr>
          <p:nvPr>
            <p:ph type="title"/>
          </p:nvPr>
        </p:nvSpPr>
        <p:spPr>
          <a:xfrm>
            <a:off x="679032" y="361398"/>
            <a:ext cx="9651619" cy="1311128"/>
          </a:xfrm>
        </p:spPr>
        <p:txBody>
          <a:bodyPr/>
          <a:lstStyle/>
          <a:p>
            <a:r>
              <a:rPr lang="nb-NO" dirty="0"/>
              <a:t>Linear regresjons-imputering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8DF929-8DD6-42D2-B0AA-B4CB2B160F68}"/>
                  </a:ext>
                </a:extLst>
              </p:cNvPr>
              <p:cNvSpPr>
                <a:spLocks noGrp="1"/>
              </p:cNvSpPr>
              <p:nvPr>
                <p:ph sz="quarter" idx="11"/>
              </p:nvPr>
            </p:nvSpPr>
            <p:spPr>
              <a:xfrm>
                <a:off x="679032" y="1254439"/>
                <a:ext cx="11208168" cy="4349122"/>
              </a:xfrm>
            </p:spPr>
            <p:txBody>
              <a:bodyPr/>
              <a:lstStyle/>
              <a:p>
                <a:pPr marL="0" indent="0">
                  <a:buNone/>
                </a:pPr>
                <a:r>
                  <a:rPr lang="nb-NO" dirty="0"/>
                  <a:t>Predikerer manglende verdier med bruk av regresjons modell: </a:t>
                </a:r>
                <a14:m>
                  <m:oMath xmlns:m="http://schemas.openxmlformats.org/officeDocument/2006/math">
                    <m:sSubSup>
                      <m:sSubSupPr>
                        <m:ctrlPr>
                          <a:rPr lang="nb-NO" i="1" dirty="0" smtClean="0">
                            <a:latin typeface="Cambria Math" panose="02040503050406030204" pitchFamily="18" charset="0"/>
                          </a:rPr>
                        </m:ctrlPr>
                      </m:sSubSupPr>
                      <m:e>
                        <m:r>
                          <a:rPr lang="nb-NO" b="0" i="1" dirty="0" smtClean="0">
                            <a:latin typeface="Cambria Math" panose="02040503050406030204" pitchFamily="18" charset="0"/>
                          </a:rPr>
                          <m:t>𝑦</m:t>
                        </m:r>
                      </m:e>
                      <m:sub>
                        <m:r>
                          <a:rPr lang="nb-NO" b="0" i="1" dirty="0" smtClean="0">
                            <a:latin typeface="Cambria Math" panose="02040503050406030204" pitchFamily="18" charset="0"/>
                          </a:rPr>
                          <m:t>𝑖</m:t>
                        </m:r>
                      </m:sub>
                      <m:sup>
                        <m:r>
                          <a:rPr lang="nb-NO" b="0" i="1" dirty="0" smtClean="0">
                            <a:latin typeface="Cambria Math" panose="02040503050406030204" pitchFamily="18" charset="0"/>
                          </a:rPr>
                          <m:t>∗</m:t>
                        </m:r>
                      </m:sup>
                    </m:sSubSup>
                    <m:r>
                      <a:rPr lang="nb-NO" i="1" dirty="0" smtClean="0">
                        <a:latin typeface="Cambria Math" panose="02040503050406030204" pitchFamily="18" charset="0"/>
                      </a:rPr>
                      <m:t> =</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1</m:t>
                        </m:r>
                      </m:sub>
                    </m:sSub>
                    <m:r>
                      <a:rPr lang="nb-NO" b="0" i="1" dirty="0" smtClean="0">
                        <a:latin typeface="Cambria Math" panose="02040503050406030204" pitchFamily="18" charset="0"/>
                        <a:ea typeface="Cambria Math" panose="02040503050406030204" pitchFamily="18" charset="0"/>
                      </a:rPr>
                      <m:t>+</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2</m:t>
                        </m:r>
                      </m:sub>
                    </m:sSub>
                    <m:sSubSup>
                      <m:sSubSupPr>
                        <m:ctrlPr>
                          <a:rPr lang="nb-NO" i="1" dirty="0" err="1" smtClean="0">
                            <a:latin typeface="Cambria Math" panose="02040503050406030204" pitchFamily="18" charset="0"/>
                          </a:rPr>
                        </m:ctrlPr>
                      </m:sSubSup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up/>
                    </m:sSubSup>
                    <m:r>
                      <a:rPr lang="nb-NO" b="0" i="1" dirty="0" smtClean="0">
                        <a:latin typeface="Cambria Math" panose="02040503050406030204" pitchFamily="18" charset="0"/>
                      </a:rPr>
                      <m:t>+</m:t>
                    </m:r>
                    <m:sSub>
                      <m:sSubPr>
                        <m:ctrlPr>
                          <a:rPr lang="nb-NO" b="0" i="1" dirty="0" smtClean="0">
                            <a:latin typeface="Cambria Math" panose="02040503050406030204" pitchFamily="18" charset="0"/>
                          </a:rPr>
                        </m:ctrlPr>
                      </m:sSubPr>
                      <m:e>
                        <m:r>
                          <a:rPr lang="nb-NO" b="0" i="1" dirty="0" smtClean="0">
                            <a:latin typeface="Cambria Math" panose="02040503050406030204" pitchFamily="18" charset="0"/>
                          </a:rPr>
                          <m:t>𝑒</m:t>
                        </m:r>
                      </m:e>
                      <m:sub>
                        <m:r>
                          <a:rPr lang="nb-NO" b="0" i="1" dirty="0" smtClean="0">
                            <a:latin typeface="Cambria Math" panose="02040503050406030204" pitchFamily="18" charset="0"/>
                          </a:rPr>
                          <m:t>𝑖</m:t>
                        </m:r>
                      </m:sub>
                    </m:sSub>
                    <m:r>
                      <a:rPr lang="nb-NO" i="1" dirty="0" smtClean="0">
                        <a:latin typeface="Cambria Math" panose="02040503050406030204" pitchFamily="18" charset="0"/>
                      </a:rPr>
                      <m:t> </m:t>
                    </m:r>
                  </m:oMath>
                </a14:m>
                <a:r>
                  <a:rPr lang="nb-NO" dirty="0"/>
                  <a:t>, der </a:t>
                </a:r>
                <a14:m>
                  <m:oMath xmlns:m="http://schemas.openxmlformats.org/officeDocument/2006/math">
                    <m:acc>
                      <m:accPr>
                        <m:chr m:val="̂"/>
                        <m:ctrlPr>
                          <a:rPr lang="nb-NO" i="1" dirty="0">
                            <a:latin typeface="Cambria Math" panose="02040503050406030204" pitchFamily="18" charset="0"/>
                          </a:rPr>
                        </m:ctrlPr>
                      </m:accPr>
                      <m:e>
                        <m:r>
                          <a:rPr lang="nb-NO" i="1" dirty="0">
                            <a:latin typeface="Cambria Math" panose="02040503050406030204" pitchFamily="18" charset="0"/>
                            <a:ea typeface="Cambria Math" panose="02040503050406030204" pitchFamily="18" charset="0"/>
                          </a:rPr>
                          <m:t>𝛽</m:t>
                        </m:r>
                      </m:e>
                    </m:acc>
                  </m:oMath>
                </a14:m>
                <a:r>
                  <a:rPr lang="nb-NO" dirty="0"/>
                  <a:t> ble estimert basert på </a:t>
                </a:r>
                <a14:m>
                  <m:oMath xmlns:m="http://schemas.openxmlformats.org/officeDocument/2006/math">
                    <m:d>
                      <m:dPr>
                        <m:begChr m:val="{"/>
                        <m:endChr m:val="}"/>
                        <m:ctrlPr>
                          <a:rPr lang="nb-NO" i="1" dirty="0" smtClean="0">
                            <a:latin typeface="Cambria Math" panose="02040503050406030204" pitchFamily="18" charset="0"/>
                          </a:rPr>
                        </m:ctrlPr>
                      </m:dPr>
                      <m:e>
                        <m:d>
                          <m:dPr>
                            <m:ctrlPr>
                              <a:rPr lang="nb-NO" i="1" dirty="0" smtClean="0">
                                <a:latin typeface="Cambria Math" panose="02040503050406030204" pitchFamily="18" charset="0"/>
                              </a:rPr>
                            </m:ctrlPr>
                          </m:dPr>
                          <m:e>
                            <m:sSub>
                              <m:sSubPr>
                                <m:ctrlPr>
                                  <a:rPr lang="nb-NO" i="1" dirty="0" err="1" smtClean="0">
                                    <a:latin typeface="Cambria Math" panose="02040503050406030204" pitchFamily="18" charset="0"/>
                                  </a:rPr>
                                </m:ctrlPr>
                              </m:sSub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Sub>
                            <m:r>
                              <a:rPr lang="nb-NO" i="1" dirty="0" smtClean="0">
                                <a:latin typeface="Cambria Math" panose="02040503050406030204" pitchFamily="18" charset="0"/>
                              </a:rPr>
                              <m:t>,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𝑦</m:t>
                                </m:r>
                              </m:e>
                              <m:sub>
                                <m:r>
                                  <a:rPr lang="nb-NO" i="1" dirty="0" err="1" smtClean="0">
                                    <a:latin typeface="Cambria Math" panose="02040503050406030204" pitchFamily="18" charset="0"/>
                                  </a:rPr>
                                  <m:t>𝑖</m:t>
                                </m:r>
                              </m:sub>
                            </m:sSub>
                          </m:e>
                        </m:d>
                        <m:r>
                          <a:rPr lang="nb-NO" i="1" dirty="0" smtClean="0">
                            <a:latin typeface="Cambria Math" panose="02040503050406030204" pitchFamily="18" charset="0"/>
                          </a:rPr>
                          <m:t>: </m:t>
                        </m:r>
                        <m:r>
                          <a:rPr lang="nb-NO" i="1" dirty="0" smtClean="0">
                            <a:latin typeface="Cambria Math" panose="02040503050406030204" pitchFamily="18" charset="0"/>
                          </a:rPr>
                          <m:t>𝑖</m:t>
                        </m:r>
                        <m:r>
                          <a:rPr lang="nb-NO" i="1" dirty="0" smtClean="0">
                            <a:latin typeface="Cambria Math" panose="02040503050406030204" pitchFamily="18" charset="0"/>
                          </a:rPr>
                          <m:t> ∈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𝑠</m:t>
                            </m:r>
                          </m:e>
                          <m:sub>
                            <m:r>
                              <a:rPr lang="nb-NO" i="1" dirty="0" err="1" smtClean="0">
                                <a:latin typeface="Cambria Math" panose="02040503050406030204" pitchFamily="18" charset="0"/>
                              </a:rPr>
                              <m:t>𝑟</m:t>
                            </m:r>
                          </m:sub>
                        </m:sSub>
                      </m:e>
                    </m:d>
                  </m:oMath>
                </a14:m>
                <a:endParaRPr lang="nb-NO" dirty="0"/>
              </a:p>
              <a:p>
                <a:pPr marL="0" indent="0">
                  <a:buNone/>
                </a:pPr>
                <a:r>
                  <a:rPr lang="nb-NO" dirty="0"/>
                  <a:t>  </a:t>
                </a:r>
              </a:p>
              <a:p>
                <a:pPr marL="0" indent="0">
                  <a:buNone/>
                </a:pPr>
                <a:endParaRPr lang="nb-NO" dirty="0"/>
              </a:p>
            </p:txBody>
          </p:sp>
        </mc:Choice>
        <mc:Fallback xmlns="">
          <p:sp>
            <p:nvSpPr>
              <p:cNvPr id="3" name="Content Placeholder 2">
                <a:extLst>
                  <a:ext uri="{FF2B5EF4-FFF2-40B4-BE49-F238E27FC236}">
                    <a16:creationId xmlns:a16="http://schemas.microsoft.com/office/drawing/2014/main" id="{DC8DF929-8DD6-42D2-B0AA-B4CB2B160F68}"/>
                  </a:ext>
                </a:extLst>
              </p:cNvPr>
              <p:cNvSpPr>
                <a:spLocks noGrp="1" noRot="1" noChangeAspect="1" noMove="1" noResize="1" noEditPoints="1" noAdjustHandles="1" noChangeArrowheads="1" noChangeShapeType="1" noTextEdit="1"/>
              </p:cNvSpPr>
              <p:nvPr>
                <p:ph sz="quarter" idx="11"/>
              </p:nvPr>
            </p:nvSpPr>
            <p:spPr>
              <a:xfrm>
                <a:off x="679032" y="1254439"/>
                <a:ext cx="11208168" cy="4349122"/>
              </a:xfrm>
              <a:blipFill>
                <a:blip r:embed="rId3"/>
                <a:stretch>
                  <a:fillRect l="-816"/>
                </a:stretch>
              </a:blipFill>
            </p:spPr>
            <p:txBody>
              <a:bodyPr/>
              <a:lstStyle/>
              <a:p>
                <a:r>
                  <a:rPr lang="nb-NO">
                    <a:noFill/>
                  </a:rPr>
                  <a:t> </a:t>
                </a:r>
              </a:p>
            </p:txBody>
          </p:sp>
        </mc:Fallback>
      </mc:AlternateContent>
      <p:pic>
        <p:nvPicPr>
          <p:cNvPr id="4" name="Content Placeholder 3">
            <a:extLst>
              <a:ext uri="{FF2B5EF4-FFF2-40B4-BE49-F238E27FC236}">
                <a16:creationId xmlns:a16="http://schemas.microsoft.com/office/drawing/2014/main" id="{8F6DBE20-8C2D-46E0-9297-C7D224E5140D}"/>
              </a:ext>
            </a:extLst>
          </p:cNvPr>
          <p:cNvPicPr>
            <a:picLocks noChangeAspect="1"/>
          </p:cNvPicPr>
          <p:nvPr/>
        </p:nvPicPr>
        <p:blipFill>
          <a:blip r:embed="rId4"/>
          <a:stretch>
            <a:fillRect/>
          </a:stretch>
        </p:blipFill>
        <p:spPr>
          <a:xfrm>
            <a:off x="679032" y="2565566"/>
            <a:ext cx="7006988" cy="3741385"/>
          </a:xfrm>
          <a:prstGeom prst="rect">
            <a:avLst/>
          </a:prstGeom>
        </p:spPr>
      </p:pic>
      <p:cxnSp>
        <p:nvCxnSpPr>
          <p:cNvPr id="12" name="Straight Connector 11">
            <a:extLst>
              <a:ext uri="{FF2B5EF4-FFF2-40B4-BE49-F238E27FC236}">
                <a16:creationId xmlns:a16="http://schemas.microsoft.com/office/drawing/2014/main" id="{6559BD55-909E-4D39-9D3B-3122B50A2E64}"/>
              </a:ext>
            </a:extLst>
          </p:cNvPr>
          <p:cNvCxnSpPr>
            <a:cxnSpLocks/>
          </p:cNvCxnSpPr>
          <p:nvPr/>
        </p:nvCxnSpPr>
        <p:spPr>
          <a:xfrm flipV="1">
            <a:off x="1330036" y="2701636"/>
            <a:ext cx="3200400" cy="29019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A54D158-45B5-4F54-99CF-FE4D2B7FA13E}"/>
              </a:ext>
            </a:extLst>
          </p:cNvPr>
          <p:cNvCxnSpPr>
            <a:cxnSpLocks/>
          </p:cNvCxnSpPr>
          <p:nvPr/>
        </p:nvCxnSpPr>
        <p:spPr>
          <a:xfrm>
            <a:off x="2768600" y="3429000"/>
            <a:ext cx="0" cy="8636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72A20C37-95D0-4C6C-B275-47D02AABDB94}"/>
              </a:ext>
            </a:extLst>
          </p:cNvPr>
          <p:cNvCxnSpPr>
            <a:cxnSpLocks/>
          </p:cNvCxnSpPr>
          <p:nvPr/>
        </p:nvCxnSpPr>
        <p:spPr>
          <a:xfrm>
            <a:off x="3429000" y="3606800"/>
            <a:ext cx="0" cy="9236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49FF21F2-DDDE-4570-A636-6711740FE151}"/>
              </a:ext>
            </a:extLst>
          </p:cNvPr>
          <p:cNvCxnSpPr>
            <a:cxnSpLocks/>
          </p:cNvCxnSpPr>
          <p:nvPr/>
        </p:nvCxnSpPr>
        <p:spPr>
          <a:xfrm flipV="1">
            <a:off x="3644900" y="3522518"/>
            <a:ext cx="0" cy="842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61C23411-C3C5-4DFE-B94A-12C6E768DFD9}"/>
              </a:ext>
            </a:extLst>
          </p:cNvPr>
          <p:cNvCxnSpPr>
            <a:cxnSpLocks/>
          </p:cNvCxnSpPr>
          <p:nvPr/>
        </p:nvCxnSpPr>
        <p:spPr>
          <a:xfrm flipV="1">
            <a:off x="4076700" y="3138055"/>
            <a:ext cx="0" cy="7504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EA087D3D-48EF-4948-BF30-7FF16C53B626}"/>
              </a:ext>
            </a:extLst>
          </p:cNvPr>
          <p:cNvCxnSpPr>
            <a:cxnSpLocks/>
          </p:cNvCxnSpPr>
          <p:nvPr/>
        </p:nvCxnSpPr>
        <p:spPr>
          <a:xfrm flipH="1" flipV="1">
            <a:off x="2552700" y="4478482"/>
            <a:ext cx="1" cy="60151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0BB95142-2618-48E0-90DC-BA9BF835DCEC}"/>
              </a:ext>
            </a:extLst>
          </p:cNvPr>
          <p:cNvCxnSpPr>
            <a:cxnSpLocks/>
          </p:cNvCxnSpPr>
          <p:nvPr/>
        </p:nvCxnSpPr>
        <p:spPr>
          <a:xfrm flipV="1">
            <a:off x="2984500" y="4114800"/>
            <a:ext cx="0" cy="1778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3C738AC-A5A5-431D-A729-F6B78D9018A2}"/>
                  </a:ext>
                </a:extLst>
              </p:cNvPr>
              <p:cNvSpPr/>
              <p:nvPr/>
            </p:nvSpPr>
            <p:spPr>
              <a:xfrm>
                <a:off x="8587368" y="3657539"/>
                <a:ext cx="2156616" cy="406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nb-NO" sz="2000" i="1" dirty="0">
                              <a:latin typeface="Cambria Math" panose="02040503050406030204" pitchFamily="18" charset="0"/>
                            </a:rPr>
                          </m:ctrlPr>
                        </m:sSupPr>
                        <m:e>
                          <m:r>
                            <a:rPr lang="nb-NO" sz="2000" dirty="0">
                              <a:latin typeface="Cambria Math" panose="02040503050406030204" pitchFamily="18" charset="0"/>
                            </a:rPr>
                            <m:t>(</m:t>
                          </m:r>
                          <m:sSub>
                            <m:sSubPr>
                              <m:ctrlPr>
                                <a:rPr lang="nb-NO" sz="2000" i="1" dirty="0">
                                  <a:latin typeface="Cambria Math" panose="02040503050406030204" pitchFamily="18" charset="0"/>
                                </a:rPr>
                              </m:ctrlPr>
                            </m:sSubPr>
                            <m:e>
                              <m:r>
                                <a:rPr lang="nb-NO" sz="2000" i="1" dirty="0">
                                  <a:latin typeface="Cambria Math" panose="02040503050406030204" pitchFamily="18" charset="0"/>
                                </a:rPr>
                                <m:t>𝑦</m:t>
                              </m:r>
                            </m:e>
                            <m:sub>
                              <m:r>
                                <a:rPr lang="nb-NO" sz="2000" i="1" dirty="0">
                                  <a:latin typeface="Cambria Math" panose="02040503050406030204" pitchFamily="18" charset="0"/>
                                </a:rPr>
                                <m:t>𝑖</m:t>
                              </m:r>
                            </m:sub>
                          </m:sSub>
                          <m:r>
                            <a:rPr lang="nb-NO" sz="2000" i="1" dirty="0">
                              <a:latin typeface="Cambria Math" panose="02040503050406030204" pitchFamily="18" charset="0"/>
                            </a:rPr>
                            <m:t>−</m:t>
                          </m:r>
                          <m:sSubSup>
                            <m:sSubSupPr>
                              <m:ctrlPr>
                                <a:rPr lang="nb-NO" sz="2000" i="1" dirty="0">
                                  <a:latin typeface="Cambria Math" panose="02040503050406030204" pitchFamily="18" charset="0"/>
                                </a:rPr>
                              </m:ctrlPr>
                            </m:sSubSupPr>
                            <m:e>
                              <m:r>
                                <a:rPr lang="nb-NO" sz="2000" i="1" dirty="0">
                                  <a:latin typeface="Cambria Math" panose="02040503050406030204" pitchFamily="18" charset="0"/>
                                </a:rPr>
                                <m:t>𝑦</m:t>
                              </m:r>
                            </m:e>
                            <m:sub>
                              <m:r>
                                <a:rPr lang="nb-NO" sz="2000" i="1" dirty="0">
                                  <a:latin typeface="Cambria Math" panose="02040503050406030204" pitchFamily="18" charset="0"/>
                                </a:rPr>
                                <m:t>𝑖</m:t>
                              </m:r>
                            </m:sub>
                            <m:sup>
                              <m:r>
                                <a:rPr lang="nb-NO" sz="2000" i="1" dirty="0">
                                  <a:latin typeface="Cambria Math" panose="02040503050406030204" pitchFamily="18" charset="0"/>
                                </a:rPr>
                                <m:t>∗</m:t>
                              </m:r>
                            </m:sup>
                          </m:sSubSup>
                          <m:r>
                            <a:rPr lang="nb-NO" sz="2000" i="1" dirty="0">
                              <a:latin typeface="Cambria Math" panose="02040503050406030204" pitchFamily="18" charset="0"/>
                            </a:rPr>
                            <m:t> )</m:t>
                          </m:r>
                        </m:e>
                        <m:sup>
                          <m:r>
                            <a:rPr lang="nb-NO" sz="2000" i="1" dirty="0">
                              <a:latin typeface="Cambria Math" panose="02040503050406030204" pitchFamily="18" charset="0"/>
                            </a:rPr>
                            <m:t>2</m:t>
                          </m:r>
                        </m:sup>
                      </m:sSup>
                      <m:r>
                        <a:rPr lang="nb-NO" sz="2000" i="1" dirty="0">
                          <a:latin typeface="Cambria Math" panose="02040503050406030204" pitchFamily="18" charset="0"/>
                        </a:rPr>
                        <m:t>→</m:t>
                      </m:r>
                      <m:r>
                        <a:rPr lang="nb-NO" sz="2000" i="1" dirty="0">
                          <a:latin typeface="Cambria Math" panose="02040503050406030204" pitchFamily="18" charset="0"/>
                        </a:rPr>
                        <m:t>𝑚𝑖𝑛</m:t>
                      </m:r>
                    </m:oMath>
                  </m:oMathPara>
                </a14:m>
                <a:endParaRPr lang="nb-NO" sz="2000" dirty="0"/>
              </a:p>
            </p:txBody>
          </p:sp>
        </mc:Choice>
        <mc:Fallback xmlns="">
          <p:sp>
            <p:nvSpPr>
              <p:cNvPr id="21" name="Rectangle 20">
                <a:extLst>
                  <a:ext uri="{FF2B5EF4-FFF2-40B4-BE49-F238E27FC236}">
                    <a16:creationId xmlns:a16="http://schemas.microsoft.com/office/drawing/2014/main" id="{A3C738AC-A5A5-431D-A729-F6B78D9018A2}"/>
                  </a:ext>
                </a:extLst>
              </p:cNvPr>
              <p:cNvSpPr>
                <a:spLocks noRot="1" noChangeAspect="1" noMove="1" noResize="1" noEditPoints="1" noAdjustHandles="1" noChangeArrowheads="1" noChangeShapeType="1" noTextEdit="1"/>
              </p:cNvSpPr>
              <p:nvPr/>
            </p:nvSpPr>
            <p:spPr>
              <a:xfrm>
                <a:off x="8587368" y="3657539"/>
                <a:ext cx="2156616" cy="406522"/>
              </a:xfrm>
              <a:prstGeom prst="rect">
                <a:avLst/>
              </a:prstGeom>
              <a:blipFill>
                <a:blip r:embed="rId5"/>
                <a:stretch>
                  <a:fillRect b="-13433"/>
                </a:stretch>
              </a:blipFill>
            </p:spPr>
            <p:txBody>
              <a:bodyPr/>
              <a:lstStyle/>
              <a:p>
                <a:r>
                  <a:rPr lang="nb-NO">
                    <a:noFill/>
                  </a:rPr>
                  <a:t> </a:t>
                </a:r>
              </a:p>
            </p:txBody>
          </p:sp>
        </mc:Fallback>
      </mc:AlternateContent>
    </p:spTree>
    <p:extLst>
      <p:ext uri="{BB962C8B-B14F-4D97-AF65-F5344CB8AC3E}">
        <p14:creationId xmlns:p14="http://schemas.microsoft.com/office/powerpoint/2010/main" val="3133983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ADD8-B973-4569-B5BB-80576716F4F2}"/>
              </a:ext>
            </a:extLst>
          </p:cNvPr>
          <p:cNvSpPr>
            <a:spLocks noGrp="1"/>
          </p:cNvSpPr>
          <p:nvPr>
            <p:ph type="title"/>
          </p:nvPr>
        </p:nvSpPr>
        <p:spPr>
          <a:xfrm>
            <a:off x="679032" y="361398"/>
            <a:ext cx="9651619" cy="1311128"/>
          </a:xfrm>
        </p:spPr>
        <p:txBody>
          <a:bodyPr/>
          <a:lstStyle/>
          <a:p>
            <a:r>
              <a:rPr lang="nb-NO" dirty="0"/>
              <a:t>Linear regresjons-imputering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8DF929-8DD6-42D2-B0AA-B4CB2B160F68}"/>
                  </a:ext>
                </a:extLst>
              </p:cNvPr>
              <p:cNvSpPr>
                <a:spLocks noGrp="1"/>
              </p:cNvSpPr>
              <p:nvPr>
                <p:ph sz="quarter" idx="11"/>
              </p:nvPr>
            </p:nvSpPr>
            <p:spPr>
              <a:xfrm>
                <a:off x="679032" y="1254439"/>
                <a:ext cx="11208168" cy="4349122"/>
              </a:xfrm>
            </p:spPr>
            <p:txBody>
              <a:bodyPr/>
              <a:lstStyle/>
              <a:p>
                <a:pPr marL="0" indent="0">
                  <a:buNone/>
                </a:pPr>
                <a:r>
                  <a:rPr lang="nb-NO" dirty="0"/>
                  <a:t>Predikerer manglende verdier med bruk av regresjons modell: </a:t>
                </a:r>
                <a14:m>
                  <m:oMath xmlns:m="http://schemas.openxmlformats.org/officeDocument/2006/math">
                    <m:sSubSup>
                      <m:sSubSupPr>
                        <m:ctrlPr>
                          <a:rPr lang="nb-NO" i="1" dirty="0" smtClean="0">
                            <a:latin typeface="Cambria Math" panose="02040503050406030204" pitchFamily="18" charset="0"/>
                          </a:rPr>
                        </m:ctrlPr>
                      </m:sSubSupPr>
                      <m:e>
                        <m:r>
                          <a:rPr lang="nb-NO" b="0" i="1" dirty="0" smtClean="0">
                            <a:latin typeface="Cambria Math" panose="02040503050406030204" pitchFamily="18" charset="0"/>
                          </a:rPr>
                          <m:t>𝑦</m:t>
                        </m:r>
                      </m:e>
                      <m:sub>
                        <m:r>
                          <a:rPr lang="nb-NO" b="0" i="1" dirty="0" smtClean="0">
                            <a:latin typeface="Cambria Math" panose="02040503050406030204" pitchFamily="18" charset="0"/>
                          </a:rPr>
                          <m:t>𝑖</m:t>
                        </m:r>
                      </m:sub>
                      <m:sup>
                        <m:r>
                          <a:rPr lang="nb-NO" b="0" i="1" dirty="0" smtClean="0">
                            <a:latin typeface="Cambria Math" panose="02040503050406030204" pitchFamily="18" charset="0"/>
                          </a:rPr>
                          <m:t>∗</m:t>
                        </m:r>
                      </m:sup>
                    </m:sSubSup>
                    <m:r>
                      <a:rPr lang="nb-NO" i="1" dirty="0" smtClean="0">
                        <a:latin typeface="Cambria Math" panose="02040503050406030204" pitchFamily="18" charset="0"/>
                      </a:rPr>
                      <m:t> =</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1</m:t>
                        </m:r>
                      </m:sub>
                    </m:sSub>
                    <m:r>
                      <a:rPr lang="nb-NO" b="0" i="1" dirty="0" smtClean="0">
                        <a:latin typeface="Cambria Math" panose="02040503050406030204" pitchFamily="18" charset="0"/>
                        <a:ea typeface="Cambria Math" panose="02040503050406030204" pitchFamily="18" charset="0"/>
                      </a:rPr>
                      <m:t>+</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2</m:t>
                        </m:r>
                      </m:sub>
                    </m:sSub>
                    <m:sSubSup>
                      <m:sSubSupPr>
                        <m:ctrlPr>
                          <a:rPr lang="nb-NO" i="1" dirty="0" err="1" smtClean="0">
                            <a:latin typeface="Cambria Math" panose="02040503050406030204" pitchFamily="18" charset="0"/>
                          </a:rPr>
                        </m:ctrlPr>
                      </m:sSubSup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up/>
                    </m:sSubSup>
                    <m:r>
                      <a:rPr lang="nb-NO" b="0" i="1" dirty="0" smtClean="0">
                        <a:latin typeface="Cambria Math" panose="02040503050406030204" pitchFamily="18" charset="0"/>
                      </a:rPr>
                      <m:t>+</m:t>
                    </m:r>
                    <m:sSub>
                      <m:sSubPr>
                        <m:ctrlPr>
                          <a:rPr lang="nb-NO" b="0" i="1" dirty="0" smtClean="0">
                            <a:latin typeface="Cambria Math" panose="02040503050406030204" pitchFamily="18" charset="0"/>
                          </a:rPr>
                        </m:ctrlPr>
                      </m:sSubPr>
                      <m:e>
                        <m:r>
                          <a:rPr lang="nb-NO" b="0" i="1" dirty="0" smtClean="0">
                            <a:latin typeface="Cambria Math" panose="02040503050406030204" pitchFamily="18" charset="0"/>
                          </a:rPr>
                          <m:t>𝑒</m:t>
                        </m:r>
                      </m:e>
                      <m:sub>
                        <m:r>
                          <a:rPr lang="nb-NO" b="0" i="1" dirty="0" smtClean="0">
                            <a:latin typeface="Cambria Math" panose="02040503050406030204" pitchFamily="18" charset="0"/>
                          </a:rPr>
                          <m:t>𝑖</m:t>
                        </m:r>
                      </m:sub>
                    </m:sSub>
                    <m:r>
                      <a:rPr lang="nb-NO" i="1" dirty="0" smtClean="0">
                        <a:latin typeface="Cambria Math" panose="02040503050406030204" pitchFamily="18" charset="0"/>
                      </a:rPr>
                      <m:t> </m:t>
                    </m:r>
                  </m:oMath>
                </a14:m>
                <a:r>
                  <a:rPr lang="nb-NO" dirty="0"/>
                  <a:t>, der </a:t>
                </a:r>
                <a14:m>
                  <m:oMath xmlns:m="http://schemas.openxmlformats.org/officeDocument/2006/math">
                    <m:acc>
                      <m:accPr>
                        <m:chr m:val="̂"/>
                        <m:ctrlPr>
                          <a:rPr lang="nb-NO" i="1" dirty="0">
                            <a:latin typeface="Cambria Math" panose="02040503050406030204" pitchFamily="18" charset="0"/>
                          </a:rPr>
                        </m:ctrlPr>
                      </m:accPr>
                      <m:e>
                        <m:r>
                          <a:rPr lang="nb-NO" i="1" dirty="0">
                            <a:latin typeface="Cambria Math" panose="02040503050406030204" pitchFamily="18" charset="0"/>
                            <a:ea typeface="Cambria Math" panose="02040503050406030204" pitchFamily="18" charset="0"/>
                          </a:rPr>
                          <m:t>𝛽</m:t>
                        </m:r>
                      </m:e>
                    </m:acc>
                  </m:oMath>
                </a14:m>
                <a:r>
                  <a:rPr lang="nb-NO" dirty="0"/>
                  <a:t> ble estimert basert på </a:t>
                </a:r>
                <a14:m>
                  <m:oMath xmlns:m="http://schemas.openxmlformats.org/officeDocument/2006/math">
                    <m:d>
                      <m:dPr>
                        <m:begChr m:val="{"/>
                        <m:endChr m:val="}"/>
                        <m:ctrlPr>
                          <a:rPr lang="nb-NO" i="1" dirty="0" smtClean="0">
                            <a:latin typeface="Cambria Math" panose="02040503050406030204" pitchFamily="18" charset="0"/>
                          </a:rPr>
                        </m:ctrlPr>
                      </m:dPr>
                      <m:e>
                        <m:d>
                          <m:dPr>
                            <m:ctrlPr>
                              <a:rPr lang="nb-NO" i="1" dirty="0" smtClean="0">
                                <a:latin typeface="Cambria Math" panose="02040503050406030204" pitchFamily="18" charset="0"/>
                              </a:rPr>
                            </m:ctrlPr>
                          </m:dPr>
                          <m:e>
                            <m:sSub>
                              <m:sSubPr>
                                <m:ctrlPr>
                                  <a:rPr lang="nb-NO" i="1" dirty="0" err="1" smtClean="0">
                                    <a:latin typeface="Cambria Math" panose="02040503050406030204" pitchFamily="18" charset="0"/>
                                  </a:rPr>
                                </m:ctrlPr>
                              </m:sSub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Sub>
                            <m:r>
                              <a:rPr lang="nb-NO" i="1" dirty="0" smtClean="0">
                                <a:latin typeface="Cambria Math" panose="02040503050406030204" pitchFamily="18" charset="0"/>
                              </a:rPr>
                              <m:t>,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𝑦</m:t>
                                </m:r>
                              </m:e>
                              <m:sub>
                                <m:r>
                                  <a:rPr lang="nb-NO" i="1" dirty="0" err="1" smtClean="0">
                                    <a:latin typeface="Cambria Math" panose="02040503050406030204" pitchFamily="18" charset="0"/>
                                  </a:rPr>
                                  <m:t>𝑖</m:t>
                                </m:r>
                              </m:sub>
                            </m:sSub>
                          </m:e>
                        </m:d>
                        <m:r>
                          <a:rPr lang="nb-NO" i="1" dirty="0" smtClean="0">
                            <a:latin typeface="Cambria Math" panose="02040503050406030204" pitchFamily="18" charset="0"/>
                          </a:rPr>
                          <m:t>: </m:t>
                        </m:r>
                        <m:r>
                          <a:rPr lang="nb-NO" i="1" dirty="0" smtClean="0">
                            <a:latin typeface="Cambria Math" panose="02040503050406030204" pitchFamily="18" charset="0"/>
                          </a:rPr>
                          <m:t>𝑖</m:t>
                        </m:r>
                        <m:r>
                          <a:rPr lang="nb-NO" i="1" dirty="0" smtClean="0">
                            <a:latin typeface="Cambria Math" panose="02040503050406030204" pitchFamily="18" charset="0"/>
                          </a:rPr>
                          <m:t> ∈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𝑠</m:t>
                            </m:r>
                          </m:e>
                          <m:sub>
                            <m:r>
                              <a:rPr lang="nb-NO" i="1" dirty="0" err="1" smtClean="0">
                                <a:latin typeface="Cambria Math" panose="02040503050406030204" pitchFamily="18" charset="0"/>
                              </a:rPr>
                              <m:t>𝑟</m:t>
                            </m:r>
                          </m:sub>
                        </m:sSub>
                      </m:e>
                    </m:d>
                  </m:oMath>
                </a14:m>
                <a:endParaRPr lang="nb-NO" dirty="0"/>
              </a:p>
              <a:p>
                <a:pPr marL="0" indent="0">
                  <a:buNone/>
                </a:pPr>
                <a:r>
                  <a:rPr lang="nb-NO" dirty="0"/>
                  <a:t>  </a:t>
                </a:r>
              </a:p>
              <a:p>
                <a:pPr marL="0" indent="0">
                  <a:buNone/>
                </a:pPr>
                <a:endParaRPr lang="nb-NO" dirty="0"/>
              </a:p>
            </p:txBody>
          </p:sp>
        </mc:Choice>
        <mc:Fallback xmlns="">
          <p:sp>
            <p:nvSpPr>
              <p:cNvPr id="3" name="Content Placeholder 2">
                <a:extLst>
                  <a:ext uri="{FF2B5EF4-FFF2-40B4-BE49-F238E27FC236}">
                    <a16:creationId xmlns:a16="http://schemas.microsoft.com/office/drawing/2014/main" id="{DC8DF929-8DD6-42D2-B0AA-B4CB2B160F68}"/>
                  </a:ext>
                </a:extLst>
              </p:cNvPr>
              <p:cNvSpPr>
                <a:spLocks noGrp="1" noRot="1" noChangeAspect="1" noMove="1" noResize="1" noEditPoints="1" noAdjustHandles="1" noChangeArrowheads="1" noChangeShapeType="1" noTextEdit="1"/>
              </p:cNvSpPr>
              <p:nvPr>
                <p:ph sz="quarter" idx="11"/>
              </p:nvPr>
            </p:nvSpPr>
            <p:spPr>
              <a:xfrm>
                <a:off x="679032" y="1254439"/>
                <a:ext cx="11208168" cy="4349122"/>
              </a:xfrm>
              <a:blipFill>
                <a:blip r:embed="rId3"/>
                <a:stretch>
                  <a:fillRect l="-816"/>
                </a:stretch>
              </a:blipFill>
            </p:spPr>
            <p:txBody>
              <a:bodyPr/>
              <a:lstStyle/>
              <a:p>
                <a:r>
                  <a:rPr lang="nb-NO">
                    <a:noFill/>
                  </a:rPr>
                  <a:t> </a:t>
                </a:r>
              </a:p>
            </p:txBody>
          </p:sp>
        </mc:Fallback>
      </mc:AlternateContent>
      <p:pic>
        <p:nvPicPr>
          <p:cNvPr id="4" name="Content Placeholder 3">
            <a:extLst>
              <a:ext uri="{FF2B5EF4-FFF2-40B4-BE49-F238E27FC236}">
                <a16:creationId xmlns:a16="http://schemas.microsoft.com/office/drawing/2014/main" id="{8F6DBE20-8C2D-46E0-9297-C7D224E5140D}"/>
              </a:ext>
            </a:extLst>
          </p:cNvPr>
          <p:cNvPicPr>
            <a:picLocks noChangeAspect="1"/>
          </p:cNvPicPr>
          <p:nvPr/>
        </p:nvPicPr>
        <p:blipFill>
          <a:blip r:embed="rId4"/>
          <a:stretch>
            <a:fillRect/>
          </a:stretch>
        </p:blipFill>
        <p:spPr>
          <a:xfrm>
            <a:off x="679032" y="2565566"/>
            <a:ext cx="7006988" cy="3741385"/>
          </a:xfrm>
          <a:prstGeom prst="rect">
            <a:avLst/>
          </a:prstGeom>
        </p:spPr>
      </p:pic>
      <p:cxnSp>
        <p:nvCxnSpPr>
          <p:cNvPr id="12" name="Straight Connector 11">
            <a:extLst>
              <a:ext uri="{FF2B5EF4-FFF2-40B4-BE49-F238E27FC236}">
                <a16:creationId xmlns:a16="http://schemas.microsoft.com/office/drawing/2014/main" id="{6559BD55-909E-4D39-9D3B-3122B50A2E64}"/>
              </a:ext>
            </a:extLst>
          </p:cNvPr>
          <p:cNvCxnSpPr>
            <a:cxnSpLocks/>
          </p:cNvCxnSpPr>
          <p:nvPr/>
        </p:nvCxnSpPr>
        <p:spPr>
          <a:xfrm flipV="1">
            <a:off x="1330036" y="2701636"/>
            <a:ext cx="3200400" cy="290192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3C738AC-A5A5-431D-A729-F6B78D9018A2}"/>
                  </a:ext>
                </a:extLst>
              </p:cNvPr>
              <p:cNvSpPr/>
              <p:nvPr/>
            </p:nvSpPr>
            <p:spPr>
              <a:xfrm>
                <a:off x="8587368" y="3657539"/>
                <a:ext cx="2156616" cy="406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nb-NO" sz="2000" i="1" dirty="0">
                              <a:latin typeface="Cambria Math" panose="02040503050406030204" pitchFamily="18" charset="0"/>
                            </a:rPr>
                          </m:ctrlPr>
                        </m:sSupPr>
                        <m:e>
                          <m:r>
                            <a:rPr lang="nb-NO" sz="2000" dirty="0">
                              <a:latin typeface="Cambria Math" panose="02040503050406030204" pitchFamily="18" charset="0"/>
                            </a:rPr>
                            <m:t>(</m:t>
                          </m:r>
                          <m:sSub>
                            <m:sSubPr>
                              <m:ctrlPr>
                                <a:rPr lang="nb-NO" sz="2000" i="1" dirty="0">
                                  <a:latin typeface="Cambria Math" panose="02040503050406030204" pitchFamily="18" charset="0"/>
                                </a:rPr>
                              </m:ctrlPr>
                            </m:sSubPr>
                            <m:e>
                              <m:r>
                                <a:rPr lang="nb-NO" sz="2000" i="1" dirty="0">
                                  <a:latin typeface="Cambria Math" panose="02040503050406030204" pitchFamily="18" charset="0"/>
                                </a:rPr>
                                <m:t>𝑦</m:t>
                              </m:r>
                            </m:e>
                            <m:sub>
                              <m:r>
                                <a:rPr lang="nb-NO" sz="2000" i="1" dirty="0">
                                  <a:latin typeface="Cambria Math" panose="02040503050406030204" pitchFamily="18" charset="0"/>
                                </a:rPr>
                                <m:t>𝑖</m:t>
                              </m:r>
                            </m:sub>
                          </m:sSub>
                          <m:r>
                            <a:rPr lang="nb-NO" sz="2000" i="1" dirty="0">
                              <a:latin typeface="Cambria Math" panose="02040503050406030204" pitchFamily="18" charset="0"/>
                            </a:rPr>
                            <m:t>−</m:t>
                          </m:r>
                          <m:sSubSup>
                            <m:sSubSupPr>
                              <m:ctrlPr>
                                <a:rPr lang="nb-NO" sz="2000" i="1" dirty="0">
                                  <a:latin typeface="Cambria Math" panose="02040503050406030204" pitchFamily="18" charset="0"/>
                                </a:rPr>
                              </m:ctrlPr>
                            </m:sSubSupPr>
                            <m:e>
                              <m:r>
                                <a:rPr lang="nb-NO" sz="2000" i="1" dirty="0">
                                  <a:latin typeface="Cambria Math" panose="02040503050406030204" pitchFamily="18" charset="0"/>
                                </a:rPr>
                                <m:t>𝑦</m:t>
                              </m:r>
                            </m:e>
                            <m:sub>
                              <m:r>
                                <a:rPr lang="nb-NO" sz="2000" i="1" dirty="0">
                                  <a:latin typeface="Cambria Math" panose="02040503050406030204" pitchFamily="18" charset="0"/>
                                </a:rPr>
                                <m:t>𝑖</m:t>
                              </m:r>
                            </m:sub>
                            <m:sup>
                              <m:r>
                                <a:rPr lang="nb-NO" sz="2000" i="1" dirty="0">
                                  <a:latin typeface="Cambria Math" panose="02040503050406030204" pitchFamily="18" charset="0"/>
                                </a:rPr>
                                <m:t>∗</m:t>
                              </m:r>
                            </m:sup>
                          </m:sSubSup>
                          <m:r>
                            <a:rPr lang="nb-NO" sz="2000" i="1" dirty="0">
                              <a:latin typeface="Cambria Math" panose="02040503050406030204" pitchFamily="18" charset="0"/>
                            </a:rPr>
                            <m:t> )</m:t>
                          </m:r>
                        </m:e>
                        <m:sup>
                          <m:r>
                            <a:rPr lang="nb-NO" sz="2000" i="1" dirty="0">
                              <a:latin typeface="Cambria Math" panose="02040503050406030204" pitchFamily="18" charset="0"/>
                            </a:rPr>
                            <m:t>2</m:t>
                          </m:r>
                        </m:sup>
                      </m:sSup>
                      <m:r>
                        <a:rPr lang="nb-NO" sz="2000" i="1" dirty="0">
                          <a:latin typeface="Cambria Math" panose="02040503050406030204" pitchFamily="18" charset="0"/>
                        </a:rPr>
                        <m:t>→</m:t>
                      </m:r>
                      <m:r>
                        <a:rPr lang="nb-NO" sz="2000" i="1" dirty="0">
                          <a:latin typeface="Cambria Math" panose="02040503050406030204" pitchFamily="18" charset="0"/>
                        </a:rPr>
                        <m:t>𝑚𝑖𝑛</m:t>
                      </m:r>
                    </m:oMath>
                  </m:oMathPara>
                </a14:m>
                <a:endParaRPr lang="nb-NO" sz="2000" dirty="0"/>
              </a:p>
            </p:txBody>
          </p:sp>
        </mc:Choice>
        <mc:Fallback xmlns="">
          <p:sp>
            <p:nvSpPr>
              <p:cNvPr id="21" name="Rectangle 20">
                <a:extLst>
                  <a:ext uri="{FF2B5EF4-FFF2-40B4-BE49-F238E27FC236}">
                    <a16:creationId xmlns:a16="http://schemas.microsoft.com/office/drawing/2014/main" id="{A3C738AC-A5A5-431D-A729-F6B78D9018A2}"/>
                  </a:ext>
                </a:extLst>
              </p:cNvPr>
              <p:cNvSpPr>
                <a:spLocks noRot="1" noChangeAspect="1" noMove="1" noResize="1" noEditPoints="1" noAdjustHandles="1" noChangeArrowheads="1" noChangeShapeType="1" noTextEdit="1"/>
              </p:cNvSpPr>
              <p:nvPr/>
            </p:nvSpPr>
            <p:spPr>
              <a:xfrm>
                <a:off x="8587368" y="3657539"/>
                <a:ext cx="2156616" cy="406522"/>
              </a:xfrm>
              <a:prstGeom prst="rect">
                <a:avLst/>
              </a:prstGeom>
              <a:blipFill>
                <a:blip r:embed="rId5"/>
                <a:stretch>
                  <a:fillRect b="-13433"/>
                </a:stretch>
              </a:blipFill>
            </p:spPr>
            <p:txBody>
              <a:bodyPr/>
              <a:lstStyle/>
              <a:p>
                <a:r>
                  <a:rPr lang="nb-NO">
                    <a:noFill/>
                  </a:rPr>
                  <a:t> </a:t>
                </a:r>
              </a:p>
            </p:txBody>
          </p:sp>
        </mc:Fallback>
      </mc:AlternateContent>
      <p:cxnSp>
        <p:nvCxnSpPr>
          <p:cNvPr id="6" name="Straight Connector 5">
            <a:extLst>
              <a:ext uri="{FF2B5EF4-FFF2-40B4-BE49-F238E27FC236}">
                <a16:creationId xmlns:a16="http://schemas.microsoft.com/office/drawing/2014/main" id="{88084313-B939-4650-877C-6E501A1EE0DC}"/>
              </a:ext>
            </a:extLst>
          </p:cNvPr>
          <p:cNvCxnSpPr/>
          <p:nvPr/>
        </p:nvCxnSpPr>
        <p:spPr>
          <a:xfrm flipV="1">
            <a:off x="3304309" y="3844636"/>
            <a:ext cx="0" cy="175892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B61B8E46-8E25-40EB-AB43-B44B208C038C}"/>
              </a:ext>
            </a:extLst>
          </p:cNvPr>
          <p:cNvCxnSpPr>
            <a:cxnSpLocks/>
          </p:cNvCxnSpPr>
          <p:nvPr/>
        </p:nvCxnSpPr>
        <p:spPr>
          <a:xfrm flipH="1">
            <a:off x="1330036" y="3830478"/>
            <a:ext cx="1970506"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1308B19C-3C03-4A0B-9D31-DD9B0814A581}"/>
              </a:ext>
            </a:extLst>
          </p:cNvPr>
          <p:cNvSpPr/>
          <p:nvPr/>
        </p:nvSpPr>
        <p:spPr>
          <a:xfrm>
            <a:off x="3251200" y="3797307"/>
            <a:ext cx="86979" cy="748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120061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A668D-37B2-47A6-8264-1929F22070F5}"/>
              </a:ext>
            </a:extLst>
          </p:cNvPr>
          <p:cNvSpPr>
            <a:spLocks noGrp="1"/>
          </p:cNvSpPr>
          <p:nvPr>
            <p:ph type="title"/>
          </p:nvPr>
        </p:nvSpPr>
        <p:spPr/>
        <p:txBody>
          <a:bodyPr/>
          <a:lstStyle/>
          <a:p>
            <a:r>
              <a:rPr lang="nb-NO" dirty="0"/>
              <a:t>Robust Linear Regresjon</a:t>
            </a:r>
          </a:p>
        </p:txBody>
      </p:sp>
      <p:pic>
        <p:nvPicPr>
          <p:cNvPr id="4" name="Content Placeholder 3">
            <a:extLst>
              <a:ext uri="{FF2B5EF4-FFF2-40B4-BE49-F238E27FC236}">
                <a16:creationId xmlns:a16="http://schemas.microsoft.com/office/drawing/2014/main" id="{A77FE6F3-309F-4C73-9214-79A6B9029D69}"/>
              </a:ext>
            </a:extLst>
          </p:cNvPr>
          <p:cNvPicPr>
            <a:picLocks noGrp="1" noChangeAspect="1"/>
          </p:cNvPicPr>
          <p:nvPr>
            <p:ph sz="quarter" idx="11"/>
          </p:nvPr>
        </p:nvPicPr>
        <p:blipFill>
          <a:blip r:embed="rId2"/>
          <a:stretch>
            <a:fillRect/>
          </a:stretch>
        </p:blipFill>
        <p:spPr>
          <a:xfrm>
            <a:off x="1219359" y="1862176"/>
            <a:ext cx="5066897" cy="3978275"/>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D35E2FF-9061-40DB-8C7B-F6332F29E1E2}"/>
                  </a:ext>
                </a:extLst>
              </p:cNvPr>
              <p:cNvSpPr/>
              <p:nvPr/>
            </p:nvSpPr>
            <p:spPr>
              <a:xfrm>
                <a:off x="7287165" y="2672305"/>
                <a:ext cx="4001322" cy="24692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sz="2200" i="1" dirty="0" smtClean="0">
                              <a:latin typeface="Cambria Math" panose="02040503050406030204" pitchFamily="18" charset="0"/>
                            </a:rPr>
                          </m:ctrlPr>
                        </m:sSupPr>
                        <m:e>
                          <m:r>
                            <a:rPr lang="nb-NO" sz="2200" dirty="0">
                              <a:latin typeface="Cambria Math" panose="02040503050406030204" pitchFamily="18" charset="0"/>
                            </a:rPr>
                            <m:t>(</m:t>
                          </m:r>
                          <m:sSub>
                            <m:sSubPr>
                              <m:ctrlPr>
                                <a:rPr lang="nb-NO" sz="2200" b="0" i="1" dirty="0" smtClean="0">
                                  <a:latin typeface="Cambria Math" panose="02040503050406030204" pitchFamily="18" charset="0"/>
                                </a:rPr>
                              </m:ctrlPr>
                            </m:sSubPr>
                            <m:e>
                              <m:r>
                                <a:rPr lang="nb-NO" sz="2200" b="0" i="1" dirty="0" smtClean="0">
                                  <a:latin typeface="Cambria Math" panose="02040503050406030204" pitchFamily="18" charset="0"/>
                                </a:rPr>
                                <m:t>𝑦</m:t>
                              </m:r>
                            </m:e>
                            <m:sub>
                              <m:r>
                                <a:rPr lang="nb-NO" sz="2200" b="0" i="1" dirty="0" smtClean="0">
                                  <a:latin typeface="Cambria Math" panose="02040503050406030204" pitchFamily="18" charset="0"/>
                                </a:rPr>
                                <m:t>𝑖</m:t>
                              </m:r>
                            </m:sub>
                          </m:sSub>
                          <m:r>
                            <a:rPr lang="nb-NO" sz="2200" i="1" dirty="0">
                              <a:latin typeface="Cambria Math" panose="02040503050406030204" pitchFamily="18" charset="0"/>
                            </a:rPr>
                            <m:t>−</m:t>
                          </m:r>
                          <m:sSub>
                            <m:sSubPr>
                              <m:ctrlPr>
                                <a:rPr lang="nb-NO" sz="2200" b="0" i="1" dirty="0" smtClean="0">
                                  <a:latin typeface="Cambria Math" panose="02040503050406030204" pitchFamily="18" charset="0"/>
                                </a:rPr>
                              </m:ctrlPr>
                            </m:sSubPr>
                            <m:e>
                              <m:r>
                                <a:rPr lang="nb-NO" sz="2200" b="0" i="1" dirty="0" smtClean="0">
                                  <a:latin typeface="Cambria Math" panose="02040503050406030204" pitchFamily="18" charset="0"/>
                                </a:rPr>
                                <m:t>𝑤</m:t>
                              </m:r>
                            </m:e>
                            <m:sub>
                              <m:r>
                                <a:rPr lang="nb-NO" sz="2200" b="0" i="1" dirty="0" smtClean="0">
                                  <a:latin typeface="Cambria Math" panose="02040503050406030204" pitchFamily="18" charset="0"/>
                                </a:rPr>
                                <m:t>𝑖</m:t>
                              </m:r>
                            </m:sub>
                          </m:sSub>
                          <m:sSubSup>
                            <m:sSubSupPr>
                              <m:ctrlPr>
                                <a:rPr lang="nb-NO" sz="2200" i="1" dirty="0">
                                  <a:latin typeface="Cambria Math" panose="02040503050406030204" pitchFamily="18" charset="0"/>
                                </a:rPr>
                              </m:ctrlPr>
                            </m:sSubSupPr>
                            <m:e>
                              <m:r>
                                <a:rPr lang="nb-NO" sz="2200" i="1" dirty="0">
                                  <a:latin typeface="Cambria Math" panose="02040503050406030204" pitchFamily="18" charset="0"/>
                                </a:rPr>
                                <m:t>𝑦</m:t>
                              </m:r>
                            </m:e>
                            <m:sub>
                              <m:r>
                                <a:rPr lang="nb-NO" sz="2200" i="1" dirty="0">
                                  <a:latin typeface="Cambria Math" panose="02040503050406030204" pitchFamily="18" charset="0"/>
                                </a:rPr>
                                <m:t>𝑖</m:t>
                              </m:r>
                            </m:sub>
                            <m:sup>
                              <m:r>
                                <a:rPr lang="nb-NO" sz="2200" i="1" dirty="0">
                                  <a:latin typeface="Cambria Math" panose="02040503050406030204" pitchFamily="18" charset="0"/>
                                </a:rPr>
                                <m:t>∗</m:t>
                              </m:r>
                            </m:sup>
                          </m:sSubSup>
                          <m:r>
                            <a:rPr lang="nb-NO" sz="2200" i="1" dirty="0">
                              <a:latin typeface="Cambria Math" panose="02040503050406030204" pitchFamily="18" charset="0"/>
                            </a:rPr>
                            <m:t> )</m:t>
                          </m:r>
                        </m:e>
                        <m:sup>
                          <m:r>
                            <a:rPr lang="nb-NO" sz="2200" i="1" dirty="0">
                              <a:latin typeface="Cambria Math" panose="02040503050406030204" pitchFamily="18" charset="0"/>
                            </a:rPr>
                            <m:t>2</m:t>
                          </m:r>
                        </m:sup>
                      </m:sSup>
                      <m:r>
                        <a:rPr lang="nb-NO" sz="2200" i="1" dirty="0">
                          <a:latin typeface="Cambria Math" panose="02040503050406030204" pitchFamily="18" charset="0"/>
                        </a:rPr>
                        <m:t>→</m:t>
                      </m:r>
                      <m:r>
                        <a:rPr lang="nb-NO" sz="2200" i="1" dirty="0">
                          <a:latin typeface="Cambria Math" panose="02040503050406030204" pitchFamily="18" charset="0"/>
                        </a:rPr>
                        <m:t>𝑚𝑖𝑛</m:t>
                      </m:r>
                    </m:oMath>
                  </m:oMathPara>
                </a14:m>
                <a:endParaRPr lang="nb-NO" sz="2200" dirty="0"/>
              </a:p>
              <a:p>
                <a:endParaRPr lang="nb-NO" sz="2200" dirty="0"/>
              </a:p>
              <a:p>
                <a:r>
                  <a:rPr lang="nb-NO" sz="2200" dirty="0"/>
                  <a:t>For </a:t>
                </a:r>
                <a:r>
                  <a:rPr lang="nb-NO" sz="2200" dirty="0" err="1"/>
                  <a:t>least</a:t>
                </a:r>
                <a:r>
                  <a:rPr lang="nb-NO" sz="2200" dirty="0"/>
                  <a:t> </a:t>
                </a:r>
                <a:r>
                  <a:rPr lang="nb-NO" sz="2200" dirty="0" err="1"/>
                  <a:t>squares</a:t>
                </a:r>
                <a:r>
                  <a:rPr lang="nb-NO" sz="2200" dirty="0"/>
                  <a:t> alle </a:t>
                </a:r>
                <a14:m>
                  <m:oMath xmlns:m="http://schemas.openxmlformats.org/officeDocument/2006/math">
                    <m:sSub>
                      <m:sSubPr>
                        <m:ctrlPr>
                          <a:rPr lang="nb-NO" sz="2200" i="1" dirty="0">
                            <a:latin typeface="Cambria Math" panose="02040503050406030204" pitchFamily="18" charset="0"/>
                          </a:rPr>
                        </m:ctrlPr>
                      </m:sSubPr>
                      <m:e>
                        <m:r>
                          <a:rPr lang="nb-NO" sz="2200" i="1" dirty="0">
                            <a:latin typeface="Cambria Math" panose="02040503050406030204" pitchFamily="18" charset="0"/>
                          </a:rPr>
                          <m:t>𝑤</m:t>
                        </m:r>
                      </m:e>
                      <m:sub>
                        <m:r>
                          <a:rPr lang="nb-NO" sz="2200" i="1" dirty="0">
                            <a:latin typeface="Cambria Math" panose="02040503050406030204" pitchFamily="18" charset="0"/>
                          </a:rPr>
                          <m:t>𝑖</m:t>
                        </m:r>
                      </m:sub>
                    </m:sSub>
                  </m:oMath>
                </a14:m>
                <a:r>
                  <a:rPr lang="nb-NO" sz="2200" dirty="0"/>
                  <a:t> = 1</a:t>
                </a:r>
              </a:p>
              <a:p>
                <a:endParaRPr lang="nb-NO" sz="2200" dirty="0"/>
              </a:p>
              <a:p>
                <a:r>
                  <a:rPr lang="nb-NO" sz="2200" dirty="0"/>
                  <a:t>For Robust regresjon vekt </a:t>
                </a:r>
                <a14:m>
                  <m:oMath xmlns:m="http://schemas.openxmlformats.org/officeDocument/2006/math">
                    <m:sSub>
                      <m:sSubPr>
                        <m:ctrlPr>
                          <a:rPr lang="nb-NO" sz="2200" i="1" dirty="0">
                            <a:latin typeface="Cambria Math" panose="02040503050406030204" pitchFamily="18" charset="0"/>
                          </a:rPr>
                        </m:ctrlPr>
                      </m:sSubPr>
                      <m:e>
                        <m:r>
                          <a:rPr lang="nb-NO" sz="2200" i="1" dirty="0">
                            <a:latin typeface="Cambria Math" panose="02040503050406030204" pitchFamily="18" charset="0"/>
                          </a:rPr>
                          <m:t>𝑤</m:t>
                        </m:r>
                      </m:e>
                      <m:sub>
                        <m:r>
                          <a:rPr lang="nb-NO" sz="2200" i="1" dirty="0">
                            <a:latin typeface="Cambria Math" panose="02040503050406030204" pitchFamily="18" charset="0"/>
                          </a:rPr>
                          <m:t>𝑖</m:t>
                        </m:r>
                      </m:sub>
                    </m:sSub>
                  </m:oMath>
                </a14:m>
                <a:r>
                  <a:rPr lang="nb-NO" sz="2200" dirty="0"/>
                  <a:t> er mindre der «</a:t>
                </a:r>
                <a:r>
                  <a:rPr lang="nb-NO" sz="2200" dirty="0" err="1"/>
                  <a:t>influential</a:t>
                </a:r>
                <a:r>
                  <a:rPr lang="nb-NO" sz="2200" dirty="0"/>
                  <a:t> </a:t>
                </a:r>
                <a:r>
                  <a:rPr lang="nb-NO" sz="2200" dirty="0" err="1"/>
                  <a:t>points</a:t>
                </a:r>
                <a:r>
                  <a:rPr lang="nb-NO" sz="2200" dirty="0"/>
                  <a:t>»</a:t>
                </a:r>
              </a:p>
            </p:txBody>
          </p:sp>
        </mc:Choice>
        <mc:Fallback xmlns="">
          <p:sp>
            <p:nvSpPr>
              <p:cNvPr id="5" name="Rectangle 4">
                <a:extLst>
                  <a:ext uri="{FF2B5EF4-FFF2-40B4-BE49-F238E27FC236}">
                    <a16:creationId xmlns:a16="http://schemas.microsoft.com/office/drawing/2014/main" id="{ED35E2FF-9061-40DB-8C7B-F6332F29E1E2}"/>
                  </a:ext>
                </a:extLst>
              </p:cNvPr>
              <p:cNvSpPr>
                <a:spLocks noRot="1" noChangeAspect="1" noMove="1" noResize="1" noEditPoints="1" noAdjustHandles="1" noChangeArrowheads="1" noChangeShapeType="1" noTextEdit="1"/>
              </p:cNvSpPr>
              <p:nvPr/>
            </p:nvSpPr>
            <p:spPr>
              <a:xfrm>
                <a:off x="7287165" y="2672305"/>
                <a:ext cx="4001322" cy="2469266"/>
              </a:xfrm>
              <a:prstGeom prst="rect">
                <a:avLst/>
              </a:prstGeom>
              <a:blipFill>
                <a:blip r:embed="rId3"/>
                <a:stretch>
                  <a:fillRect l="-1979" b="-4198"/>
                </a:stretch>
              </a:blipFill>
            </p:spPr>
            <p:txBody>
              <a:bodyPr/>
              <a:lstStyle/>
              <a:p>
                <a:r>
                  <a:rPr lang="nb-NO">
                    <a:noFill/>
                  </a:rPr>
                  <a:t> </a:t>
                </a:r>
              </a:p>
            </p:txBody>
          </p:sp>
        </mc:Fallback>
      </mc:AlternateContent>
      <p:sp>
        <p:nvSpPr>
          <p:cNvPr id="6" name="Rectangle 5">
            <a:extLst>
              <a:ext uri="{FF2B5EF4-FFF2-40B4-BE49-F238E27FC236}">
                <a16:creationId xmlns:a16="http://schemas.microsoft.com/office/drawing/2014/main" id="{C3F3EA2F-1ECE-472D-9B68-37C48F8321E8}"/>
              </a:ext>
            </a:extLst>
          </p:cNvPr>
          <p:cNvSpPr/>
          <p:nvPr/>
        </p:nvSpPr>
        <p:spPr>
          <a:xfrm>
            <a:off x="1219359" y="5926155"/>
            <a:ext cx="3549370" cy="230832"/>
          </a:xfrm>
          <a:prstGeom prst="rect">
            <a:avLst/>
          </a:prstGeom>
        </p:spPr>
        <p:txBody>
          <a:bodyPr wrap="none">
            <a:spAutoFit/>
          </a:bodyPr>
          <a:lstStyle/>
          <a:p>
            <a:r>
              <a:rPr lang="nb-NO" dirty="0"/>
              <a:t>Bildets kilde: https://www.youtube.com/watch?v=0drbiDPCuYQ</a:t>
            </a:r>
          </a:p>
        </p:txBody>
      </p:sp>
    </p:spTree>
    <p:extLst>
      <p:ext uri="{BB962C8B-B14F-4D97-AF65-F5344CB8AC3E}">
        <p14:creationId xmlns:p14="http://schemas.microsoft.com/office/powerpoint/2010/main" val="1829978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AEA309-3C5B-4124-8D39-D2E214C42E32}"/>
              </a:ext>
            </a:extLst>
          </p:cNvPr>
          <p:cNvPicPr>
            <a:picLocks noChangeAspect="1"/>
          </p:cNvPicPr>
          <p:nvPr/>
        </p:nvPicPr>
        <p:blipFill>
          <a:blip r:embed="rId2"/>
          <a:stretch>
            <a:fillRect/>
          </a:stretch>
        </p:blipFill>
        <p:spPr>
          <a:xfrm>
            <a:off x="7099589" y="223876"/>
            <a:ext cx="4705350" cy="3276600"/>
          </a:xfrm>
          <a:prstGeom prst="rect">
            <a:avLst/>
          </a:prstGeom>
        </p:spPr>
      </p:pic>
      <p:sp>
        <p:nvSpPr>
          <p:cNvPr id="2" name="Title 1">
            <a:extLst>
              <a:ext uri="{FF2B5EF4-FFF2-40B4-BE49-F238E27FC236}">
                <a16:creationId xmlns:a16="http://schemas.microsoft.com/office/drawing/2014/main" id="{639CF590-EB32-4922-B5E8-8119BD8AA547}"/>
              </a:ext>
            </a:extLst>
          </p:cNvPr>
          <p:cNvSpPr>
            <a:spLocks noGrp="1"/>
          </p:cNvSpPr>
          <p:nvPr>
            <p:ph type="title"/>
          </p:nvPr>
        </p:nvSpPr>
        <p:spPr/>
        <p:txBody>
          <a:bodyPr/>
          <a:lstStyle/>
          <a:p>
            <a:r>
              <a:rPr lang="nb-NO" dirty="0"/>
              <a:t>CART familien</a:t>
            </a:r>
          </a:p>
        </p:txBody>
      </p:sp>
      <p:sp>
        <p:nvSpPr>
          <p:cNvPr id="3" name="Content Placeholder 2">
            <a:extLst>
              <a:ext uri="{FF2B5EF4-FFF2-40B4-BE49-F238E27FC236}">
                <a16:creationId xmlns:a16="http://schemas.microsoft.com/office/drawing/2014/main" id="{1DFEE7F4-950B-4219-8BEC-41AEA5C0B03D}"/>
              </a:ext>
            </a:extLst>
          </p:cNvPr>
          <p:cNvSpPr>
            <a:spLocks noGrp="1"/>
          </p:cNvSpPr>
          <p:nvPr>
            <p:ph sz="quarter" idx="11"/>
          </p:nvPr>
        </p:nvSpPr>
        <p:spPr/>
        <p:txBody>
          <a:bodyPr/>
          <a:lstStyle/>
          <a:p>
            <a:r>
              <a:rPr lang="nb-NO" dirty="0"/>
              <a:t>CART - </a:t>
            </a:r>
            <a:r>
              <a:rPr lang="nb-NO" dirty="0" err="1"/>
              <a:t>Classification</a:t>
            </a:r>
            <a:r>
              <a:rPr lang="nb-NO" dirty="0"/>
              <a:t> and </a:t>
            </a:r>
            <a:r>
              <a:rPr lang="nb-NO" dirty="0" err="1"/>
              <a:t>Regression</a:t>
            </a:r>
            <a:r>
              <a:rPr lang="nb-NO" dirty="0"/>
              <a:t> </a:t>
            </a:r>
            <a:r>
              <a:rPr lang="nb-NO" dirty="0" err="1"/>
              <a:t>Trees</a:t>
            </a:r>
            <a:endParaRPr lang="nb-NO" dirty="0"/>
          </a:p>
          <a:p>
            <a:pPr marL="0" indent="0">
              <a:buNone/>
            </a:pPr>
            <a:r>
              <a:rPr lang="nb-NO" dirty="0"/>
              <a:t>I </a:t>
            </a:r>
            <a:r>
              <a:rPr lang="nb-NO" dirty="0" err="1"/>
              <a:t>simputation</a:t>
            </a:r>
            <a:r>
              <a:rPr lang="nb-NO" dirty="0"/>
              <a:t>:</a:t>
            </a:r>
          </a:p>
          <a:p>
            <a:r>
              <a:rPr lang="nb-NO" dirty="0"/>
              <a:t>CART </a:t>
            </a:r>
            <a:r>
              <a:rPr lang="nb-NO" dirty="0" err="1"/>
              <a:t>models</a:t>
            </a:r>
            <a:r>
              <a:rPr lang="nb-NO" dirty="0"/>
              <a:t> (</a:t>
            </a:r>
            <a:r>
              <a:rPr lang="nb-NO" dirty="0" err="1"/>
              <a:t>decision</a:t>
            </a:r>
            <a:r>
              <a:rPr lang="nb-NO" dirty="0"/>
              <a:t> </a:t>
            </a:r>
            <a:r>
              <a:rPr lang="nb-NO" dirty="0" err="1"/>
              <a:t>trees</a:t>
            </a:r>
            <a:r>
              <a:rPr lang="nb-NO" dirty="0"/>
              <a:t>) (</a:t>
            </a:r>
            <a:r>
              <a:rPr lang="nb-NO" b="1" dirty="0"/>
              <a:t>_</a:t>
            </a:r>
            <a:r>
              <a:rPr lang="nb-NO" b="1" dirty="0" err="1"/>
              <a:t>cart</a:t>
            </a:r>
            <a:r>
              <a:rPr lang="nb-NO" dirty="0"/>
              <a:t>)</a:t>
            </a:r>
          </a:p>
          <a:p>
            <a:r>
              <a:rPr lang="nb-NO" dirty="0"/>
              <a:t>Random </a:t>
            </a:r>
            <a:r>
              <a:rPr lang="nb-NO" dirty="0" err="1"/>
              <a:t>forest</a:t>
            </a:r>
            <a:r>
              <a:rPr lang="nb-NO" dirty="0"/>
              <a:t> (</a:t>
            </a:r>
            <a:r>
              <a:rPr lang="nb-NO" b="1" dirty="0"/>
              <a:t>_</a:t>
            </a:r>
            <a:r>
              <a:rPr lang="nb-NO" b="1" dirty="0" err="1"/>
              <a:t>rf</a:t>
            </a:r>
            <a:r>
              <a:rPr lang="nb-NO" dirty="0"/>
              <a:t>) </a:t>
            </a:r>
          </a:p>
          <a:p>
            <a:pPr marL="0" indent="0">
              <a:buNone/>
            </a:pPr>
            <a:r>
              <a:rPr lang="nb-NO" dirty="0"/>
              <a:t>Fin forklaring av modellene:</a:t>
            </a:r>
          </a:p>
          <a:p>
            <a:pPr marL="0" indent="0">
              <a:buNone/>
            </a:pPr>
            <a:r>
              <a:rPr lang="nb-NO" dirty="0">
                <a:hlinkClick r:id="rId3"/>
              </a:rPr>
              <a:t>https://mlcourse.ai/articles/topic3-dt-knn/</a:t>
            </a:r>
          </a:p>
          <a:p>
            <a:pPr marL="0" indent="0">
              <a:buNone/>
            </a:pPr>
            <a:r>
              <a:rPr lang="nb-NO" dirty="0">
                <a:hlinkClick r:id="rId3"/>
              </a:rPr>
              <a:t>https://www.youtube.com/watch?v=g9c66TUylZ4</a:t>
            </a:r>
            <a:r>
              <a:rPr lang="nb-NO" dirty="0"/>
              <a:t> </a:t>
            </a:r>
          </a:p>
          <a:p>
            <a:endParaRPr lang="nb-NO" dirty="0"/>
          </a:p>
        </p:txBody>
      </p:sp>
    </p:spTree>
    <p:extLst>
      <p:ext uri="{BB962C8B-B14F-4D97-AF65-F5344CB8AC3E}">
        <p14:creationId xmlns:p14="http://schemas.microsoft.com/office/powerpoint/2010/main" val="4248720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CF603-6F7A-4D89-B205-FC1B96CA1D2D}"/>
              </a:ext>
            </a:extLst>
          </p:cNvPr>
          <p:cNvSpPr>
            <a:spLocks noGrp="1"/>
          </p:cNvSpPr>
          <p:nvPr>
            <p:ph type="title"/>
          </p:nvPr>
        </p:nvSpPr>
        <p:spPr/>
        <p:txBody>
          <a:bodyPr/>
          <a:lstStyle/>
          <a:p>
            <a:r>
              <a:rPr lang="nb-NO" dirty="0" err="1"/>
              <a:t>Predictive</a:t>
            </a:r>
            <a:r>
              <a:rPr lang="nb-NO" dirty="0"/>
              <a:t> </a:t>
            </a:r>
            <a:r>
              <a:rPr lang="nb-NO" dirty="0" err="1"/>
              <a:t>mean</a:t>
            </a:r>
            <a:r>
              <a:rPr lang="nb-NO" dirty="0"/>
              <a:t> matching</a:t>
            </a:r>
          </a:p>
        </p:txBody>
      </p:sp>
      <p:pic>
        <p:nvPicPr>
          <p:cNvPr id="6" name="Picture 5">
            <a:extLst>
              <a:ext uri="{FF2B5EF4-FFF2-40B4-BE49-F238E27FC236}">
                <a16:creationId xmlns:a16="http://schemas.microsoft.com/office/drawing/2014/main" id="{05D24836-D39A-40FD-8E47-CF8FB6880F47}"/>
              </a:ext>
            </a:extLst>
          </p:cNvPr>
          <p:cNvPicPr>
            <a:picLocks noChangeAspect="1"/>
          </p:cNvPicPr>
          <p:nvPr/>
        </p:nvPicPr>
        <p:blipFill>
          <a:blip r:embed="rId2"/>
          <a:stretch>
            <a:fillRect/>
          </a:stretch>
        </p:blipFill>
        <p:spPr>
          <a:xfrm>
            <a:off x="1219359" y="1777251"/>
            <a:ext cx="5533866" cy="4063787"/>
          </a:xfrm>
          <a:prstGeom prst="rect">
            <a:avLst/>
          </a:prstGeom>
        </p:spPr>
      </p:pic>
      <p:sp>
        <p:nvSpPr>
          <p:cNvPr id="7" name="Rectangle 6">
            <a:extLst>
              <a:ext uri="{FF2B5EF4-FFF2-40B4-BE49-F238E27FC236}">
                <a16:creationId xmlns:a16="http://schemas.microsoft.com/office/drawing/2014/main" id="{3B84091A-3171-4EDC-B31D-65AD3D4447B1}"/>
              </a:ext>
            </a:extLst>
          </p:cNvPr>
          <p:cNvSpPr/>
          <p:nvPr/>
        </p:nvSpPr>
        <p:spPr>
          <a:xfrm>
            <a:off x="1219359" y="5925963"/>
            <a:ext cx="3557384" cy="230832"/>
          </a:xfrm>
          <a:prstGeom prst="rect">
            <a:avLst/>
          </a:prstGeom>
        </p:spPr>
        <p:txBody>
          <a:bodyPr wrap="none">
            <a:spAutoFit/>
          </a:bodyPr>
          <a:lstStyle/>
          <a:p>
            <a:r>
              <a:rPr lang="nb-NO" dirty="0"/>
              <a:t>Bildets kilde: https://www.youtube.com/watch?v=tUuS10HtadQ</a:t>
            </a:r>
          </a:p>
        </p:txBody>
      </p:sp>
    </p:spTree>
    <p:extLst>
      <p:ext uri="{BB962C8B-B14F-4D97-AF65-F5344CB8AC3E}">
        <p14:creationId xmlns:p14="http://schemas.microsoft.com/office/powerpoint/2010/main" val="2193700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F10F-4763-481D-9418-52514BD52106}"/>
              </a:ext>
            </a:extLst>
          </p:cNvPr>
          <p:cNvSpPr>
            <a:spLocks noGrp="1"/>
          </p:cNvSpPr>
          <p:nvPr>
            <p:ph type="ctrTitle"/>
          </p:nvPr>
        </p:nvSpPr>
        <p:spPr/>
        <p:txBody>
          <a:bodyPr>
            <a:normAutofit fontScale="90000"/>
          </a:bodyPr>
          <a:lstStyle/>
          <a:p>
            <a:r>
              <a:rPr lang="nb-NO"/>
              <a:t>Hva er imputering og hvorfor den trenges?</a:t>
            </a:r>
            <a:endParaRPr lang="nb-NO" dirty="0"/>
          </a:p>
        </p:txBody>
      </p:sp>
    </p:spTree>
    <p:extLst>
      <p:ext uri="{BB962C8B-B14F-4D97-AF65-F5344CB8AC3E}">
        <p14:creationId xmlns:p14="http://schemas.microsoft.com/office/powerpoint/2010/main" val="21901815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CF603-6F7A-4D89-B205-FC1B96CA1D2D}"/>
              </a:ext>
            </a:extLst>
          </p:cNvPr>
          <p:cNvSpPr>
            <a:spLocks noGrp="1"/>
          </p:cNvSpPr>
          <p:nvPr>
            <p:ph type="title"/>
          </p:nvPr>
        </p:nvSpPr>
        <p:spPr/>
        <p:txBody>
          <a:bodyPr/>
          <a:lstStyle/>
          <a:p>
            <a:r>
              <a:rPr lang="nb-NO" dirty="0" err="1"/>
              <a:t>Predictive</a:t>
            </a:r>
            <a:r>
              <a:rPr lang="nb-NO" dirty="0"/>
              <a:t> </a:t>
            </a:r>
            <a:r>
              <a:rPr lang="nb-NO" dirty="0" err="1"/>
              <a:t>mean</a:t>
            </a:r>
            <a:r>
              <a:rPr lang="nb-NO" dirty="0"/>
              <a:t> matching</a:t>
            </a:r>
          </a:p>
        </p:txBody>
      </p:sp>
      <p:sp>
        <p:nvSpPr>
          <p:cNvPr id="5" name="Content Placeholder 4">
            <a:extLst>
              <a:ext uri="{FF2B5EF4-FFF2-40B4-BE49-F238E27FC236}">
                <a16:creationId xmlns:a16="http://schemas.microsoft.com/office/drawing/2014/main" id="{A76637E9-CCBD-409F-806A-B9F0F92D7F24}"/>
              </a:ext>
            </a:extLst>
          </p:cNvPr>
          <p:cNvSpPr>
            <a:spLocks noGrp="1"/>
          </p:cNvSpPr>
          <p:nvPr>
            <p:ph sz="quarter" idx="11"/>
          </p:nvPr>
        </p:nvSpPr>
        <p:spPr/>
        <p:txBody>
          <a:bodyPr/>
          <a:lstStyle/>
          <a:p>
            <a:endParaRPr lang="nb-NO"/>
          </a:p>
        </p:txBody>
      </p:sp>
      <p:sp>
        <p:nvSpPr>
          <p:cNvPr id="7" name="Rectangle 6">
            <a:extLst>
              <a:ext uri="{FF2B5EF4-FFF2-40B4-BE49-F238E27FC236}">
                <a16:creationId xmlns:a16="http://schemas.microsoft.com/office/drawing/2014/main" id="{3B84091A-3171-4EDC-B31D-65AD3D4447B1}"/>
              </a:ext>
            </a:extLst>
          </p:cNvPr>
          <p:cNvSpPr/>
          <p:nvPr/>
        </p:nvSpPr>
        <p:spPr>
          <a:xfrm>
            <a:off x="1476374" y="5936327"/>
            <a:ext cx="3557384" cy="230832"/>
          </a:xfrm>
          <a:prstGeom prst="rect">
            <a:avLst/>
          </a:prstGeom>
        </p:spPr>
        <p:txBody>
          <a:bodyPr wrap="none">
            <a:spAutoFit/>
          </a:bodyPr>
          <a:lstStyle/>
          <a:p>
            <a:r>
              <a:rPr lang="nb-NO" dirty="0"/>
              <a:t>Bildets kilde: https://www.youtube.com/watch?v=tUuS10HtadQ</a:t>
            </a:r>
          </a:p>
        </p:txBody>
      </p:sp>
      <p:pic>
        <p:nvPicPr>
          <p:cNvPr id="3" name="Picture 2">
            <a:extLst>
              <a:ext uri="{FF2B5EF4-FFF2-40B4-BE49-F238E27FC236}">
                <a16:creationId xmlns:a16="http://schemas.microsoft.com/office/drawing/2014/main" id="{C1A76CA3-B156-4EE4-8A7B-D8325F7B6FA3}"/>
              </a:ext>
            </a:extLst>
          </p:cNvPr>
          <p:cNvPicPr>
            <a:picLocks noChangeAspect="1"/>
          </p:cNvPicPr>
          <p:nvPr/>
        </p:nvPicPr>
        <p:blipFill>
          <a:blip r:embed="rId2"/>
          <a:stretch>
            <a:fillRect/>
          </a:stretch>
        </p:blipFill>
        <p:spPr>
          <a:xfrm>
            <a:off x="1219359" y="1766887"/>
            <a:ext cx="9097799" cy="3978862"/>
          </a:xfrm>
          <a:prstGeom prst="rect">
            <a:avLst/>
          </a:prstGeom>
        </p:spPr>
      </p:pic>
    </p:spTree>
    <p:extLst>
      <p:ext uri="{BB962C8B-B14F-4D97-AF65-F5344CB8AC3E}">
        <p14:creationId xmlns:p14="http://schemas.microsoft.com/office/powerpoint/2010/main" val="3668258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5F20F-DCC9-4203-AC21-0EA171E7E3CC}"/>
              </a:ext>
            </a:extLst>
          </p:cNvPr>
          <p:cNvSpPr>
            <a:spLocks noGrp="1"/>
          </p:cNvSpPr>
          <p:nvPr>
            <p:ph type="title"/>
          </p:nvPr>
        </p:nvSpPr>
        <p:spPr>
          <a:xfrm>
            <a:off x="574964" y="343229"/>
            <a:ext cx="9651619" cy="1311128"/>
          </a:xfrm>
        </p:spPr>
        <p:txBody>
          <a:bodyPr/>
          <a:lstStyle/>
          <a:p>
            <a:r>
              <a:rPr lang="nb-NO" dirty="0"/>
              <a:t>Hvorfor </a:t>
            </a:r>
            <a:r>
              <a:rPr lang="nb-NO" i="1" dirty="0" err="1"/>
              <a:t>simputation</a:t>
            </a:r>
            <a:r>
              <a:rPr lang="nb-NO" dirty="0"/>
              <a:t>?</a:t>
            </a:r>
          </a:p>
        </p:txBody>
      </p:sp>
      <p:sp>
        <p:nvSpPr>
          <p:cNvPr id="3" name="Content Placeholder 2">
            <a:extLst>
              <a:ext uri="{FF2B5EF4-FFF2-40B4-BE49-F238E27FC236}">
                <a16:creationId xmlns:a16="http://schemas.microsoft.com/office/drawing/2014/main" id="{13149504-B128-46A5-86CD-A1F3C6B619C3}"/>
              </a:ext>
            </a:extLst>
          </p:cNvPr>
          <p:cNvSpPr>
            <a:spLocks noGrp="1"/>
          </p:cNvSpPr>
          <p:nvPr>
            <p:ph sz="quarter" idx="11"/>
          </p:nvPr>
        </p:nvSpPr>
        <p:spPr>
          <a:xfrm>
            <a:off x="581891" y="1569027"/>
            <a:ext cx="11035145" cy="4687394"/>
          </a:xfrm>
        </p:spPr>
        <p:txBody>
          <a:bodyPr/>
          <a:lstStyle/>
          <a:p>
            <a:pPr marL="0" indent="0">
              <a:buNone/>
            </a:pPr>
            <a:r>
              <a:rPr lang="nb-NO" sz="2000" dirty="0"/>
              <a:t>Flere pakker for imputering (</a:t>
            </a:r>
            <a:r>
              <a:rPr lang="nb-NO" sz="2000" dirty="0" err="1"/>
              <a:t>mice</a:t>
            </a:r>
            <a:r>
              <a:rPr lang="nb-NO" sz="2000" dirty="0"/>
              <a:t>, VIM, Amelia, mi, …), men:</a:t>
            </a:r>
          </a:p>
          <a:p>
            <a:pPr marL="0" indent="0">
              <a:buNone/>
            </a:pPr>
            <a:endParaRPr lang="nb-NO" sz="2000" dirty="0"/>
          </a:p>
          <a:p>
            <a:r>
              <a:rPr lang="nb-NO" dirty="0" err="1"/>
              <a:t>Simputation</a:t>
            </a:r>
            <a:r>
              <a:rPr lang="nb-NO" dirty="0"/>
              <a:t> gir et </a:t>
            </a:r>
            <a:r>
              <a:rPr lang="nb-NO" i="1" dirty="0"/>
              <a:t>uniformt grensesnitt </a:t>
            </a:r>
            <a:r>
              <a:rPr lang="nb-NO" dirty="0"/>
              <a:t>for </a:t>
            </a:r>
            <a:r>
              <a:rPr lang="nb-NO" i="1" dirty="0"/>
              <a:t>ofte brukt metoder </a:t>
            </a:r>
          </a:p>
          <a:p>
            <a:r>
              <a:rPr lang="nb-NO" dirty="0" err="1"/>
              <a:t>Simputation</a:t>
            </a:r>
            <a:r>
              <a:rPr lang="nb-NO" dirty="0"/>
              <a:t> En pakke for å gjøre </a:t>
            </a:r>
            <a:r>
              <a:rPr lang="nb-NO" dirty="0" err="1"/>
              <a:t>imputasjon</a:t>
            </a:r>
            <a:r>
              <a:rPr lang="nb-NO" dirty="0"/>
              <a:t> enklere!</a:t>
            </a:r>
          </a:p>
          <a:p>
            <a:pPr marL="0" indent="0">
              <a:buNone/>
            </a:pPr>
            <a:endParaRPr lang="nb-NO" dirty="0"/>
          </a:p>
          <a:p>
            <a:pPr marL="0" indent="0">
              <a:spcAft>
                <a:spcPts val="0"/>
              </a:spcAft>
              <a:buNone/>
            </a:pPr>
            <a:r>
              <a:rPr lang="nb-NO" sz="2000" dirty="0"/>
              <a:t>Laget av Mark van der </a:t>
            </a:r>
            <a:r>
              <a:rPr lang="nb-NO" sz="2000" dirty="0" err="1"/>
              <a:t>Loo</a:t>
            </a:r>
            <a:r>
              <a:rPr lang="nb-NO" sz="2000" dirty="0"/>
              <a:t> and Edwin de </a:t>
            </a:r>
            <a:r>
              <a:rPr lang="nb-NO" sz="2000" dirty="0" err="1"/>
              <a:t>Jonge</a:t>
            </a:r>
            <a:r>
              <a:rPr lang="nb-NO" sz="2000" dirty="0"/>
              <a:t>, </a:t>
            </a:r>
            <a:r>
              <a:rPr lang="nb-NO" sz="2000" dirty="0" err="1"/>
              <a:t>Statistics</a:t>
            </a:r>
            <a:r>
              <a:rPr lang="nb-NO" sz="2000" dirty="0"/>
              <a:t> </a:t>
            </a:r>
            <a:r>
              <a:rPr lang="nb-NO" sz="2000" dirty="0" err="1"/>
              <a:t>Netherlands</a:t>
            </a:r>
            <a:endParaRPr lang="nb-NO" sz="2000" dirty="0"/>
          </a:p>
          <a:p>
            <a:pPr marL="0" indent="0">
              <a:spcAft>
                <a:spcPts val="0"/>
              </a:spcAft>
              <a:buNone/>
            </a:pPr>
            <a:r>
              <a:rPr lang="nb-NO" sz="2000" dirty="0"/>
              <a:t>Mer info:</a:t>
            </a:r>
            <a:r>
              <a:rPr lang="nb-NO" sz="2000" dirty="0">
                <a:hlinkClick r:id="rId3"/>
              </a:rPr>
              <a:t> https://cran.r-project.org/web/packages/simputation/vignettes/intro.html</a:t>
            </a:r>
            <a:endParaRPr lang="nb-NO" sz="2000" dirty="0"/>
          </a:p>
          <a:p>
            <a:pPr marL="0" indent="0">
              <a:spcAft>
                <a:spcPts val="0"/>
              </a:spcAft>
              <a:buNone/>
            </a:pPr>
            <a:r>
              <a:rPr lang="nb-NO" sz="2000" dirty="0"/>
              <a:t>og: </a:t>
            </a:r>
            <a:r>
              <a:rPr lang="nb-NO" sz="2000" dirty="0">
                <a:hlinkClick r:id="rId4"/>
              </a:rPr>
              <a:t>https://cran.r-project.org/web/packages/simputation/simputation.pdf</a:t>
            </a:r>
            <a:r>
              <a:rPr lang="nb-NO" sz="2000" dirty="0"/>
              <a:t> </a:t>
            </a:r>
          </a:p>
          <a:p>
            <a:pPr marL="0" indent="0">
              <a:spcAft>
                <a:spcPts val="0"/>
              </a:spcAft>
              <a:buNone/>
            </a:pPr>
            <a:endParaRPr lang="nb-NO" sz="2000" dirty="0"/>
          </a:p>
          <a:p>
            <a:pPr marL="0" indent="0">
              <a:buNone/>
            </a:pPr>
            <a:endParaRPr lang="nb-NO" dirty="0"/>
          </a:p>
        </p:txBody>
      </p:sp>
    </p:spTree>
    <p:extLst>
      <p:ext uri="{BB962C8B-B14F-4D97-AF65-F5344CB8AC3E}">
        <p14:creationId xmlns:p14="http://schemas.microsoft.com/office/powerpoint/2010/main" val="2055948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1EC2B1D-FC51-49FE-96C2-B189CC3335A6}"/>
              </a:ext>
            </a:extLst>
          </p:cNvPr>
          <p:cNvSpPr>
            <a:spLocks noGrp="1"/>
          </p:cNvSpPr>
          <p:nvPr>
            <p:ph type="title"/>
          </p:nvPr>
        </p:nvSpPr>
        <p:spPr/>
        <p:txBody>
          <a:bodyPr/>
          <a:lstStyle/>
          <a:p>
            <a:r>
              <a:rPr lang="en-US" dirty="0" err="1"/>
              <a:t>Tilgjengelige</a:t>
            </a:r>
            <a:r>
              <a:rPr lang="en-US" dirty="0"/>
              <a:t> </a:t>
            </a:r>
            <a:r>
              <a:rPr lang="en-US" dirty="0" err="1"/>
              <a:t>imputerings</a:t>
            </a:r>
            <a:r>
              <a:rPr lang="en-US" dirty="0"/>
              <a:t> </a:t>
            </a:r>
            <a:r>
              <a:rPr lang="en-US" dirty="0" err="1"/>
              <a:t>metoder</a:t>
            </a:r>
            <a:endParaRPr lang="nb-NO" dirty="0"/>
          </a:p>
        </p:txBody>
      </p:sp>
      <p:sp>
        <p:nvSpPr>
          <p:cNvPr id="3" name="Plassholder for innhold 2">
            <a:extLst>
              <a:ext uri="{FF2B5EF4-FFF2-40B4-BE49-F238E27FC236}">
                <a16:creationId xmlns:a16="http://schemas.microsoft.com/office/drawing/2014/main" id="{39C5606A-1D77-4D66-ABFB-866E15DB3FFF}"/>
              </a:ext>
            </a:extLst>
          </p:cNvPr>
          <p:cNvSpPr>
            <a:spLocks noGrp="1"/>
          </p:cNvSpPr>
          <p:nvPr>
            <p:ph sz="quarter" idx="14"/>
          </p:nvPr>
        </p:nvSpPr>
        <p:spPr>
          <a:xfrm>
            <a:off x="657154" y="1413419"/>
            <a:ext cx="5246341" cy="4226856"/>
          </a:xfrm>
        </p:spPr>
        <p:txBody>
          <a:bodyPr/>
          <a:lstStyle/>
          <a:p>
            <a:pPr marL="0" indent="0">
              <a:buNone/>
            </a:pPr>
            <a:r>
              <a:rPr lang="nb-NO" sz="1600" b="1" dirty="0"/>
              <a:t>Regresjons-imputering</a:t>
            </a:r>
          </a:p>
          <a:p>
            <a:r>
              <a:rPr lang="nb-NO" sz="1400" dirty="0"/>
              <a:t>linear </a:t>
            </a:r>
            <a:r>
              <a:rPr lang="nb-NO" sz="1400" dirty="0" err="1"/>
              <a:t>regression</a:t>
            </a:r>
            <a:r>
              <a:rPr lang="nb-NO" sz="1400" dirty="0"/>
              <a:t> (</a:t>
            </a:r>
            <a:r>
              <a:rPr lang="nb-NO" sz="1400" b="1" dirty="0"/>
              <a:t>_lm</a:t>
            </a:r>
            <a:r>
              <a:rPr lang="nb-NO" sz="1400" dirty="0"/>
              <a:t>)</a:t>
            </a:r>
          </a:p>
          <a:p>
            <a:r>
              <a:rPr lang="nb-NO" sz="1400" dirty="0"/>
              <a:t>robust linear </a:t>
            </a:r>
            <a:r>
              <a:rPr lang="nb-NO" sz="1400" dirty="0" err="1"/>
              <a:t>regression</a:t>
            </a:r>
            <a:r>
              <a:rPr lang="nb-NO" sz="1400" dirty="0"/>
              <a:t> (</a:t>
            </a:r>
            <a:r>
              <a:rPr lang="nb-NO" sz="1400" b="1" dirty="0"/>
              <a:t>_</a:t>
            </a:r>
            <a:r>
              <a:rPr lang="nb-NO" sz="1400" b="1" dirty="0" err="1"/>
              <a:t>rlm</a:t>
            </a:r>
            <a:r>
              <a:rPr lang="nb-NO" sz="1400" dirty="0"/>
              <a:t>)</a:t>
            </a:r>
          </a:p>
          <a:p>
            <a:r>
              <a:rPr lang="nb-NO" sz="1400" dirty="0" err="1"/>
              <a:t>ridge</a:t>
            </a:r>
            <a:r>
              <a:rPr lang="nb-NO" sz="1400" dirty="0"/>
              <a:t>/</a:t>
            </a:r>
            <a:r>
              <a:rPr lang="nb-NO" sz="1400" dirty="0" err="1"/>
              <a:t>elasticnet</a:t>
            </a:r>
            <a:r>
              <a:rPr lang="nb-NO" sz="1400" dirty="0"/>
              <a:t>/lasso </a:t>
            </a:r>
            <a:r>
              <a:rPr lang="nb-NO" sz="1400" dirty="0" err="1"/>
              <a:t>regression</a:t>
            </a:r>
            <a:r>
              <a:rPr lang="nb-NO" sz="1400" dirty="0"/>
              <a:t> (</a:t>
            </a:r>
            <a:r>
              <a:rPr lang="nb-NO" sz="1400" b="1" dirty="0"/>
              <a:t>_en</a:t>
            </a:r>
            <a:r>
              <a:rPr lang="nb-NO" sz="1400" dirty="0"/>
              <a:t>)</a:t>
            </a:r>
          </a:p>
          <a:p>
            <a:r>
              <a:rPr lang="nb-NO" sz="1400" dirty="0"/>
              <a:t>CART </a:t>
            </a:r>
            <a:r>
              <a:rPr lang="nb-NO" sz="1400" dirty="0" err="1"/>
              <a:t>models</a:t>
            </a:r>
            <a:r>
              <a:rPr lang="nb-NO" sz="1400" dirty="0"/>
              <a:t> (</a:t>
            </a:r>
            <a:r>
              <a:rPr lang="nb-NO" sz="1400" dirty="0" err="1"/>
              <a:t>decision</a:t>
            </a:r>
            <a:r>
              <a:rPr lang="nb-NO" sz="1400" dirty="0"/>
              <a:t> </a:t>
            </a:r>
            <a:r>
              <a:rPr lang="nb-NO" sz="1400" dirty="0" err="1"/>
              <a:t>trees</a:t>
            </a:r>
            <a:r>
              <a:rPr lang="nb-NO" sz="1400" dirty="0"/>
              <a:t>) (</a:t>
            </a:r>
            <a:r>
              <a:rPr lang="nb-NO" sz="1400" b="1" dirty="0"/>
              <a:t>_</a:t>
            </a:r>
            <a:r>
              <a:rPr lang="nb-NO" sz="1400" b="1" dirty="0" err="1"/>
              <a:t>cart</a:t>
            </a:r>
            <a:r>
              <a:rPr lang="nb-NO" sz="1400" dirty="0"/>
              <a:t>)</a:t>
            </a:r>
          </a:p>
          <a:p>
            <a:r>
              <a:rPr lang="nb-NO" sz="1400" dirty="0"/>
              <a:t>Random </a:t>
            </a:r>
            <a:r>
              <a:rPr lang="nb-NO" sz="1400" dirty="0" err="1"/>
              <a:t>forest</a:t>
            </a:r>
            <a:r>
              <a:rPr lang="nb-NO" sz="1400" dirty="0"/>
              <a:t> (</a:t>
            </a:r>
            <a:r>
              <a:rPr lang="nb-NO" sz="1400" b="1" dirty="0"/>
              <a:t>_</a:t>
            </a:r>
            <a:r>
              <a:rPr lang="nb-NO" sz="1400" b="1" dirty="0" err="1"/>
              <a:t>rf</a:t>
            </a:r>
            <a:r>
              <a:rPr lang="nb-NO" sz="1400" dirty="0"/>
              <a:t>)</a:t>
            </a:r>
          </a:p>
          <a:p>
            <a:pPr marL="0" indent="0">
              <a:buNone/>
            </a:pPr>
            <a:r>
              <a:rPr lang="nb-NO" sz="1600" b="1" dirty="0" err="1"/>
              <a:t>Multivariate</a:t>
            </a:r>
            <a:r>
              <a:rPr lang="nb-NO" sz="1600" b="1" dirty="0"/>
              <a:t> imputering</a:t>
            </a:r>
          </a:p>
          <a:p>
            <a:r>
              <a:rPr lang="nb-NO" sz="1400" dirty="0" err="1"/>
              <a:t>Imputation</a:t>
            </a:r>
            <a:r>
              <a:rPr lang="nb-NO" sz="1400" dirty="0"/>
              <a:t> </a:t>
            </a:r>
            <a:r>
              <a:rPr lang="nb-NO" sz="1400" dirty="0" err="1"/>
              <a:t>based</a:t>
            </a:r>
            <a:r>
              <a:rPr lang="nb-NO" sz="1400" dirty="0"/>
              <a:t> </a:t>
            </a:r>
            <a:r>
              <a:rPr lang="nb-NO" sz="1400" dirty="0" err="1"/>
              <a:t>on</a:t>
            </a:r>
            <a:r>
              <a:rPr lang="nb-NO" sz="1400" dirty="0"/>
              <a:t> </a:t>
            </a:r>
            <a:r>
              <a:rPr lang="nb-NO" sz="1400" dirty="0" err="1"/>
              <a:t>the</a:t>
            </a:r>
            <a:r>
              <a:rPr lang="nb-NO" sz="1400" dirty="0"/>
              <a:t> </a:t>
            </a:r>
            <a:r>
              <a:rPr lang="nb-NO" sz="1400" dirty="0" err="1"/>
              <a:t>expectation-maximization</a:t>
            </a:r>
            <a:r>
              <a:rPr lang="nb-NO" sz="1400" dirty="0"/>
              <a:t> </a:t>
            </a:r>
            <a:r>
              <a:rPr lang="nb-NO" sz="1400" dirty="0" err="1"/>
              <a:t>algorithm</a:t>
            </a:r>
            <a:r>
              <a:rPr lang="nb-NO" sz="1400" dirty="0"/>
              <a:t> (</a:t>
            </a:r>
            <a:r>
              <a:rPr lang="nb-NO" sz="1400" b="1" dirty="0"/>
              <a:t>_em</a:t>
            </a:r>
            <a:r>
              <a:rPr lang="nb-NO" sz="1400" dirty="0"/>
              <a:t>)</a:t>
            </a:r>
          </a:p>
          <a:p>
            <a:r>
              <a:rPr lang="nb-NO" sz="1400" dirty="0" err="1"/>
              <a:t>missForest</a:t>
            </a:r>
            <a:r>
              <a:rPr lang="nb-NO" sz="1400" dirty="0"/>
              <a:t> (=iterative random </a:t>
            </a:r>
            <a:r>
              <a:rPr lang="nb-NO" sz="1400" dirty="0" err="1"/>
              <a:t>forest</a:t>
            </a:r>
            <a:r>
              <a:rPr lang="nb-NO" sz="1400" dirty="0"/>
              <a:t> </a:t>
            </a:r>
            <a:r>
              <a:rPr lang="nb-NO" sz="1400" dirty="0" err="1"/>
              <a:t>imputation</a:t>
            </a:r>
            <a:r>
              <a:rPr lang="nb-NO" sz="1400" dirty="0"/>
              <a:t>) (</a:t>
            </a:r>
            <a:r>
              <a:rPr lang="nb-NO" sz="1400" b="1" dirty="0"/>
              <a:t>_</a:t>
            </a:r>
            <a:r>
              <a:rPr lang="nb-NO" sz="1400" b="1" dirty="0" err="1"/>
              <a:t>mf</a:t>
            </a:r>
            <a:r>
              <a:rPr lang="nb-NO" sz="1400" dirty="0"/>
              <a:t>)</a:t>
            </a:r>
          </a:p>
        </p:txBody>
      </p:sp>
      <p:sp>
        <p:nvSpPr>
          <p:cNvPr id="5" name="Plassholder for innhold 4">
            <a:extLst>
              <a:ext uri="{FF2B5EF4-FFF2-40B4-BE49-F238E27FC236}">
                <a16:creationId xmlns:a16="http://schemas.microsoft.com/office/drawing/2014/main" id="{6A114EE0-5F96-47C9-9C81-1D9C6C3F0CB8}"/>
              </a:ext>
            </a:extLst>
          </p:cNvPr>
          <p:cNvSpPr>
            <a:spLocks noGrp="1"/>
          </p:cNvSpPr>
          <p:nvPr>
            <p:ph sz="quarter" idx="15"/>
          </p:nvPr>
        </p:nvSpPr>
        <p:spPr>
          <a:xfrm>
            <a:off x="6096000" y="1413419"/>
            <a:ext cx="5897732" cy="4103369"/>
          </a:xfrm>
        </p:spPr>
        <p:txBody>
          <a:bodyPr/>
          <a:lstStyle/>
          <a:p>
            <a:pPr marL="0" indent="0">
              <a:buNone/>
            </a:pPr>
            <a:r>
              <a:rPr lang="nb-NO" sz="1600" b="1" dirty="0"/>
              <a:t>Hot-</a:t>
            </a:r>
            <a:r>
              <a:rPr lang="nb-NO" sz="1600" b="1" dirty="0" err="1"/>
              <a:t>deck</a:t>
            </a:r>
            <a:r>
              <a:rPr lang="nb-NO" sz="1600" b="1" dirty="0"/>
              <a:t> imputering </a:t>
            </a:r>
          </a:p>
          <a:p>
            <a:r>
              <a:rPr lang="nb-NO" sz="1400" dirty="0"/>
              <a:t>k-nærmest nabo (</a:t>
            </a:r>
            <a:r>
              <a:rPr lang="nb-NO" sz="1400" dirty="0" err="1"/>
              <a:t>based</a:t>
            </a:r>
            <a:r>
              <a:rPr lang="nb-NO" sz="1400" dirty="0"/>
              <a:t> </a:t>
            </a:r>
            <a:r>
              <a:rPr lang="nb-NO" sz="1400" dirty="0" err="1"/>
              <a:t>on</a:t>
            </a:r>
            <a:r>
              <a:rPr lang="nb-NO" sz="1400" dirty="0"/>
              <a:t> </a:t>
            </a:r>
            <a:r>
              <a:rPr lang="nb-NO" sz="1400" dirty="0" err="1"/>
              <a:t>gower's</a:t>
            </a:r>
            <a:r>
              <a:rPr lang="nb-NO" sz="1400" dirty="0"/>
              <a:t> </a:t>
            </a:r>
            <a:r>
              <a:rPr lang="nb-NO" sz="1400" dirty="0" err="1"/>
              <a:t>distance</a:t>
            </a:r>
            <a:r>
              <a:rPr lang="nb-NO" sz="1400" dirty="0"/>
              <a:t>) (</a:t>
            </a:r>
            <a:r>
              <a:rPr lang="nb-NO" sz="1400" b="1" dirty="0"/>
              <a:t>_</a:t>
            </a:r>
            <a:r>
              <a:rPr lang="nb-NO" sz="1400" b="1" dirty="0" err="1"/>
              <a:t>knn</a:t>
            </a:r>
            <a:r>
              <a:rPr lang="nb-NO" sz="1400" dirty="0"/>
              <a:t>)</a:t>
            </a:r>
          </a:p>
          <a:p>
            <a:r>
              <a:rPr lang="nb-NO" sz="1400" dirty="0" err="1"/>
              <a:t>sequential</a:t>
            </a:r>
            <a:r>
              <a:rPr lang="nb-NO" sz="1400" dirty="0"/>
              <a:t> </a:t>
            </a:r>
            <a:r>
              <a:rPr lang="nb-NO" sz="1400" dirty="0" err="1"/>
              <a:t>hotdeck</a:t>
            </a:r>
            <a:r>
              <a:rPr lang="nb-NO" sz="1400" dirty="0"/>
              <a:t> (LOCF, NOCB) (</a:t>
            </a:r>
            <a:r>
              <a:rPr lang="nb-NO" sz="1400" b="1" dirty="0"/>
              <a:t>_</a:t>
            </a:r>
            <a:r>
              <a:rPr lang="nb-NO" sz="1400" b="1" dirty="0" err="1"/>
              <a:t>shd</a:t>
            </a:r>
            <a:r>
              <a:rPr lang="nb-NO" sz="1400" dirty="0"/>
              <a:t>)</a:t>
            </a:r>
          </a:p>
          <a:p>
            <a:r>
              <a:rPr lang="nb-NO" sz="1400" dirty="0"/>
              <a:t>random </a:t>
            </a:r>
            <a:r>
              <a:rPr lang="nb-NO" sz="1400" dirty="0" err="1"/>
              <a:t>hotdeck</a:t>
            </a:r>
            <a:r>
              <a:rPr lang="nb-NO" sz="1400" dirty="0"/>
              <a:t> (</a:t>
            </a:r>
            <a:r>
              <a:rPr lang="nb-NO" sz="1400" b="1" dirty="0"/>
              <a:t>_</a:t>
            </a:r>
            <a:r>
              <a:rPr lang="nb-NO" sz="1400" b="1" dirty="0" err="1"/>
              <a:t>rhd</a:t>
            </a:r>
            <a:r>
              <a:rPr lang="nb-NO" sz="1400" dirty="0"/>
              <a:t>)</a:t>
            </a:r>
          </a:p>
          <a:p>
            <a:r>
              <a:rPr lang="nb-NO" sz="1400" dirty="0" err="1"/>
              <a:t>Predictive</a:t>
            </a:r>
            <a:r>
              <a:rPr lang="nb-NO" sz="1400" dirty="0"/>
              <a:t> </a:t>
            </a:r>
            <a:r>
              <a:rPr lang="nb-NO" sz="1400" dirty="0" err="1"/>
              <a:t>mean</a:t>
            </a:r>
            <a:r>
              <a:rPr lang="nb-NO" sz="1400" dirty="0"/>
              <a:t> matching (</a:t>
            </a:r>
            <a:r>
              <a:rPr lang="nb-NO" sz="1400" b="1" dirty="0"/>
              <a:t>_</a:t>
            </a:r>
            <a:r>
              <a:rPr lang="nb-NO" sz="1400" b="1" dirty="0" err="1"/>
              <a:t>pmm</a:t>
            </a:r>
            <a:r>
              <a:rPr lang="nb-NO" sz="1400" dirty="0"/>
              <a:t>)</a:t>
            </a:r>
          </a:p>
          <a:p>
            <a:pPr marL="0" indent="0">
              <a:buNone/>
            </a:pPr>
            <a:r>
              <a:rPr lang="nb-NO" sz="1600" b="1" dirty="0"/>
              <a:t>Andre</a:t>
            </a:r>
          </a:p>
          <a:p>
            <a:r>
              <a:rPr lang="nb-NO" sz="1400" dirty="0"/>
              <a:t>(</a:t>
            </a:r>
            <a:r>
              <a:rPr lang="nb-NO" sz="1400" dirty="0" err="1"/>
              <a:t>groupwise</a:t>
            </a:r>
            <a:r>
              <a:rPr lang="nb-NO" sz="1400" dirty="0"/>
              <a:t>) median </a:t>
            </a:r>
            <a:r>
              <a:rPr lang="nb-NO" sz="1400" dirty="0" err="1"/>
              <a:t>imputation</a:t>
            </a:r>
            <a:r>
              <a:rPr lang="nb-NO" sz="1400" dirty="0"/>
              <a:t> (</a:t>
            </a:r>
            <a:r>
              <a:rPr lang="nb-NO" sz="1400" dirty="0" err="1"/>
              <a:t>optional</a:t>
            </a:r>
            <a:r>
              <a:rPr lang="nb-NO" sz="1400" dirty="0"/>
              <a:t> random residual) (</a:t>
            </a:r>
            <a:r>
              <a:rPr lang="nb-NO" sz="1400" b="1" dirty="0"/>
              <a:t>_median</a:t>
            </a:r>
            <a:r>
              <a:rPr lang="nb-NO" sz="1400" dirty="0"/>
              <a:t>)</a:t>
            </a:r>
          </a:p>
          <a:p>
            <a:r>
              <a:rPr lang="nb-NO" sz="1400" dirty="0"/>
              <a:t>Proxy </a:t>
            </a:r>
            <a:r>
              <a:rPr lang="nb-NO" sz="1400" dirty="0" err="1"/>
              <a:t>imputation</a:t>
            </a:r>
            <a:r>
              <a:rPr lang="nb-NO" sz="1400" dirty="0"/>
              <a:t>: </a:t>
            </a:r>
            <a:r>
              <a:rPr lang="nb-NO" sz="1400" dirty="0" err="1"/>
              <a:t>copy</a:t>
            </a:r>
            <a:r>
              <a:rPr lang="nb-NO" sz="1400" dirty="0"/>
              <a:t> </a:t>
            </a:r>
            <a:r>
              <a:rPr lang="nb-NO" sz="1400" dirty="0" err="1"/>
              <a:t>another</a:t>
            </a:r>
            <a:r>
              <a:rPr lang="nb-NO" sz="1400" dirty="0"/>
              <a:t> variable or </a:t>
            </a:r>
            <a:r>
              <a:rPr lang="nb-NO" sz="1400" dirty="0" err="1"/>
              <a:t>use</a:t>
            </a:r>
            <a:r>
              <a:rPr lang="nb-NO" sz="1400" dirty="0"/>
              <a:t> a simple </a:t>
            </a:r>
            <a:r>
              <a:rPr lang="nb-NO" sz="1400" dirty="0" err="1"/>
              <a:t>transformation</a:t>
            </a:r>
            <a:r>
              <a:rPr lang="nb-NO" sz="1400" dirty="0"/>
              <a:t> to </a:t>
            </a:r>
            <a:r>
              <a:rPr lang="nb-NO" sz="1400" dirty="0" err="1"/>
              <a:t>compute</a:t>
            </a:r>
            <a:r>
              <a:rPr lang="nb-NO" sz="1400" dirty="0"/>
              <a:t> </a:t>
            </a:r>
            <a:r>
              <a:rPr lang="nb-NO" sz="1400" dirty="0" err="1"/>
              <a:t>imputed</a:t>
            </a:r>
            <a:r>
              <a:rPr lang="nb-NO" sz="1400" dirty="0"/>
              <a:t> </a:t>
            </a:r>
            <a:r>
              <a:rPr lang="nb-NO" sz="1400" dirty="0" err="1"/>
              <a:t>values</a:t>
            </a:r>
            <a:r>
              <a:rPr lang="nb-NO" sz="1400" dirty="0"/>
              <a:t>. (</a:t>
            </a:r>
            <a:r>
              <a:rPr lang="nb-NO" sz="1400" b="1" dirty="0"/>
              <a:t>_</a:t>
            </a:r>
            <a:r>
              <a:rPr lang="nb-NO" sz="1400" b="1" dirty="0" err="1"/>
              <a:t>proxy</a:t>
            </a:r>
            <a:r>
              <a:rPr lang="nb-NO" sz="1400" b="1" dirty="0"/>
              <a:t>, _</a:t>
            </a:r>
            <a:r>
              <a:rPr lang="nb-NO" sz="1400" b="1" dirty="0" err="1"/>
              <a:t>constant</a:t>
            </a:r>
            <a:r>
              <a:rPr lang="nb-NO" sz="1400" dirty="0"/>
              <a:t>)</a:t>
            </a:r>
          </a:p>
        </p:txBody>
      </p:sp>
    </p:spTree>
    <p:extLst>
      <p:ext uri="{BB962C8B-B14F-4D97-AF65-F5344CB8AC3E}">
        <p14:creationId xmlns:p14="http://schemas.microsoft.com/office/powerpoint/2010/main" val="4174836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82AC137-1A12-4576-9FD4-D61F038A7B3E}"/>
              </a:ext>
            </a:extLst>
          </p:cNvPr>
          <p:cNvSpPr>
            <a:spLocks noGrp="1"/>
          </p:cNvSpPr>
          <p:nvPr>
            <p:ph type="title"/>
          </p:nvPr>
        </p:nvSpPr>
        <p:spPr>
          <a:xfrm>
            <a:off x="679032" y="361398"/>
            <a:ext cx="9651619" cy="1311128"/>
          </a:xfrm>
        </p:spPr>
        <p:txBody>
          <a:bodyPr/>
          <a:lstStyle/>
          <a:p>
            <a:r>
              <a:rPr lang="nb-NO" dirty="0" err="1"/>
              <a:t>Simputation</a:t>
            </a:r>
            <a:r>
              <a:rPr lang="nb-NO" dirty="0"/>
              <a:t> grensesnitt</a:t>
            </a:r>
          </a:p>
        </p:txBody>
      </p:sp>
      <p:sp>
        <p:nvSpPr>
          <p:cNvPr id="3" name="Plassholder for innhold 2">
            <a:extLst>
              <a:ext uri="{FF2B5EF4-FFF2-40B4-BE49-F238E27FC236}">
                <a16:creationId xmlns:a16="http://schemas.microsoft.com/office/drawing/2014/main" id="{830A6A20-768F-4A50-AB7E-35C904B9BF63}"/>
              </a:ext>
            </a:extLst>
          </p:cNvPr>
          <p:cNvSpPr>
            <a:spLocks noGrp="1"/>
          </p:cNvSpPr>
          <p:nvPr>
            <p:ph sz="quarter" idx="11"/>
          </p:nvPr>
        </p:nvSpPr>
        <p:spPr/>
        <p:txBody>
          <a:bodyPr/>
          <a:lstStyle/>
          <a:p>
            <a:endParaRPr lang="nb-NO" dirty="0"/>
          </a:p>
          <a:p>
            <a:endParaRPr lang="nb-NO" dirty="0"/>
          </a:p>
          <a:p>
            <a:pPr marL="0" indent="0">
              <a:buNone/>
            </a:pPr>
            <a:endParaRPr lang="nb-NO" dirty="0"/>
          </a:p>
        </p:txBody>
      </p:sp>
      <p:sp>
        <p:nvSpPr>
          <p:cNvPr id="7" name="Rektangel 6">
            <a:extLst>
              <a:ext uri="{FF2B5EF4-FFF2-40B4-BE49-F238E27FC236}">
                <a16:creationId xmlns:a16="http://schemas.microsoft.com/office/drawing/2014/main" id="{E9279212-F8ED-4840-A8FB-5EB415720499}"/>
              </a:ext>
            </a:extLst>
          </p:cNvPr>
          <p:cNvSpPr/>
          <p:nvPr/>
        </p:nvSpPr>
        <p:spPr>
          <a:xfrm>
            <a:off x="1579595" y="3277242"/>
            <a:ext cx="9393046" cy="1038688"/>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r>
              <a:rPr lang="it-IT" sz="2000" dirty="0"/>
              <a:t>Ny_data  &lt;-  impute_&lt;model&gt;(data, formula, [model-specific options])</a:t>
            </a:r>
            <a:endParaRPr lang="nb-NO" sz="2000" dirty="0"/>
          </a:p>
        </p:txBody>
      </p:sp>
      <p:sp>
        <p:nvSpPr>
          <p:cNvPr id="9" name="Rektangel 8">
            <a:extLst>
              <a:ext uri="{FF2B5EF4-FFF2-40B4-BE49-F238E27FC236}">
                <a16:creationId xmlns:a16="http://schemas.microsoft.com/office/drawing/2014/main" id="{F3759C38-3753-415E-9EE4-B431E7FA8FC3}"/>
              </a:ext>
            </a:extLst>
          </p:cNvPr>
          <p:cNvSpPr/>
          <p:nvPr/>
        </p:nvSpPr>
        <p:spPr>
          <a:xfrm>
            <a:off x="3524286" y="1807104"/>
            <a:ext cx="2317221"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Navn</a:t>
            </a:r>
            <a:r>
              <a:rPr lang="en-US" sz="2000" dirty="0">
                <a:solidFill>
                  <a:schemeClr val="tx1"/>
                </a:solidFill>
              </a:rPr>
              <a:t> for </a:t>
            </a:r>
            <a:r>
              <a:rPr lang="en-US" sz="2000" dirty="0" err="1">
                <a:solidFill>
                  <a:schemeClr val="tx1"/>
                </a:solidFill>
              </a:rPr>
              <a:t>valgte</a:t>
            </a:r>
            <a:r>
              <a:rPr lang="en-US" sz="2000" dirty="0">
                <a:solidFill>
                  <a:schemeClr val="tx1"/>
                </a:solidFill>
              </a:rPr>
              <a:t> model</a:t>
            </a:r>
          </a:p>
        </p:txBody>
      </p:sp>
      <p:sp>
        <p:nvSpPr>
          <p:cNvPr id="10" name="Rektangel 9">
            <a:extLst>
              <a:ext uri="{FF2B5EF4-FFF2-40B4-BE49-F238E27FC236}">
                <a16:creationId xmlns:a16="http://schemas.microsoft.com/office/drawing/2014/main" id="{F66F4E67-6B0A-41B6-89D0-72B952F69AD1}"/>
              </a:ext>
            </a:extLst>
          </p:cNvPr>
          <p:cNvSpPr/>
          <p:nvPr/>
        </p:nvSpPr>
        <p:spPr>
          <a:xfrm>
            <a:off x="6179010" y="1807104"/>
            <a:ext cx="1770035"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Datasett</a:t>
            </a:r>
            <a:r>
              <a:rPr lang="en-US" sz="2000" dirty="0">
                <a:solidFill>
                  <a:schemeClr val="tx1"/>
                </a:solidFill>
              </a:rPr>
              <a:t> </a:t>
            </a:r>
            <a:r>
              <a:rPr lang="en-US" sz="2000" dirty="0" err="1">
                <a:solidFill>
                  <a:schemeClr val="tx1"/>
                </a:solidFill>
              </a:rPr>
              <a:t>før</a:t>
            </a:r>
            <a:r>
              <a:rPr lang="en-US" sz="2000" dirty="0">
                <a:solidFill>
                  <a:schemeClr val="tx1"/>
                </a:solidFill>
              </a:rPr>
              <a:t> imputering</a:t>
            </a:r>
          </a:p>
        </p:txBody>
      </p:sp>
      <p:sp>
        <p:nvSpPr>
          <p:cNvPr id="13" name="Rektangel 12">
            <a:extLst>
              <a:ext uri="{FF2B5EF4-FFF2-40B4-BE49-F238E27FC236}">
                <a16:creationId xmlns:a16="http://schemas.microsoft.com/office/drawing/2014/main" id="{8695791B-9A63-4910-AED5-9874A6CD1789}"/>
              </a:ext>
            </a:extLst>
          </p:cNvPr>
          <p:cNvSpPr/>
          <p:nvPr/>
        </p:nvSpPr>
        <p:spPr>
          <a:xfrm>
            <a:off x="987136" y="1819396"/>
            <a:ext cx="2199647"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Datasett</a:t>
            </a:r>
            <a:r>
              <a:rPr lang="en-US" sz="2000" dirty="0">
                <a:solidFill>
                  <a:schemeClr val="tx1"/>
                </a:solidFill>
              </a:rPr>
              <a:t> </a:t>
            </a:r>
            <a:r>
              <a:rPr lang="en-US" sz="2000" dirty="0" err="1">
                <a:solidFill>
                  <a:schemeClr val="tx1"/>
                </a:solidFill>
              </a:rPr>
              <a:t>etter</a:t>
            </a:r>
            <a:r>
              <a:rPr lang="en-US" sz="2000" dirty="0">
                <a:solidFill>
                  <a:schemeClr val="tx1"/>
                </a:solidFill>
              </a:rPr>
              <a:t> </a:t>
            </a:r>
            <a:r>
              <a:rPr lang="nb-NO" sz="2000" dirty="0">
                <a:solidFill>
                  <a:schemeClr val="tx1"/>
                </a:solidFill>
              </a:rPr>
              <a:t>imputering</a:t>
            </a:r>
            <a:r>
              <a:rPr lang="en-US" sz="2000" dirty="0">
                <a:solidFill>
                  <a:schemeClr val="tx1"/>
                </a:solidFill>
              </a:rPr>
              <a:t> </a:t>
            </a:r>
          </a:p>
        </p:txBody>
      </p:sp>
      <p:cxnSp>
        <p:nvCxnSpPr>
          <p:cNvPr id="15" name="Rett pilkobling 14">
            <a:extLst>
              <a:ext uri="{FF2B5EF4-FFF2-40B4-BE49-F238E27FC236}">
                <a16:creationId xmlns:a16="http://schemas.microsoft.com/office/drawing/2014/main" id="{3296856B-CF84-45D6-B47C-EF45A813466C}"/>
              </a:ext>
            </a:extLst>
          </p:cNvPr>
          <p:cNvCxnSpPr>
            <a:cxnSpLocks/>
            <a:stCxn id="13" idx="2"/>
          </p:cNvCxnSpPr>
          <p:nvPr/>
        </p:nvCxnSpPr>
        <p:spPr>
          <a:xfrm>
            <a:off x="2086960" y="2467466"/>
            <a:ext cx="635458" cy="11872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Rett pilkobling 15">
            <a:extLst>
              <a:ext uri="{FF2B5EF4-FFF2-40B4-BE49-F238E27FC236}">
                <a16:creationId xmlns:a16="http://schemas.microsoft.com/office/drawing/2014/main" id="{FE6907A9-0A74-4B7C-9BC0-4D032C895A77}"/>
              </a:ext>
            </a:extLst>
          </p:cNvPr>
          <p:cNvCxnSpPr>
            <a:cxnSpLocks/>
          </p:cNvCxnSpPr>
          <p:nvPr/>
        </p:nvCxnSpPr>
        <p:spPr>
          <a:xfrm>
            <a:off x="4073236" y="2467466"/>
            <a:ext cx="707314" cy="11872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Rett pilkobling 16">
            <a:extLst>
              <a:ext uri="{FF2B5EF4-FFF2-40B4-BE49-F238E27FC236}">
                <a16:creationId xmlns:a16="http://schemas.microsoft.com/office/drawing/2014/main" id="{A60CE0DB-4308-4BCD-A564-E5C22AD42BA2}"/>
              </a:ext>
            </a:extLst>
          </p:cNvPr>
          <p:cNvCxnSpPr>
            <a:cxnSpLocks/>
          </p:cNvCxnSpPr>
          <p:nvPr/>
        </p:nvCxnSpPr>
        <p:spPr>
          <a:xfrm flipH="1">
            <a:off x="5925554" y="2467466"/>
            <a:ext cx="804514" cy="11974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Rett pilkobling 17">
            <a:extLst>
              <a:ext uri="{FF2B5EF4-FFF2-40B4-BE49-F238E27FC236}">
                <a16:creationId xmlns:a16="http://schemas.microsoft.com/office/drawing/2014/main" id="{31B555BE-CEE9-482B-926E-FF277959C061}"/>
              </a:ext>
            </a:extLst>
          </p:cNvPr>
          <p:cNvCxnSpPr>
            <a:cxnSpLocks/>
          </p:cNvCxnSpPr>
          <p:nvPr/>
        </p:nvCxnSpPr>
        <p:spPr>
          <a:xfrm flipV="1">
            <a:off x="6864914" y="3958936"/>
            <a:ext cx="0" cy="897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ektangel 23">
            <a:extLst>
              <a:ext uri="{FF2B5EF4-FFF2-40B4-BE49-F238E27FC236}">
                <a16:creationId xmlns:a16="http://schemas.microsoft.com/office/drawing/2014/main" id="{95EFE18A-79AC-4AF5-9B80-4F39059D6909}"/>
              </a:ext>
            </a:extLst>
          </p:cNvPr>
          <p:cNvSpPr/>
          <p:nvPr/>
        </p:nvSpPr>
        <p:spPr>
          <a:xfrm>
            <a:off x="4604311" y="4856085"/>
            <a:ext cx="6617231" cy="1235458"/>
          </a:xfrm>
          <a:prstGeom prst="rect">
            <a:avLst/>
          </a:prstGeom>
          <a:solidFill>
            <a:schemeClr val="accent1"/>
          </a:solidFill>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r>
              <a:rPr lang="nb-NO" sz="2000" dirty="0"/>
              <a:t>IMPUTED ~ MODEL_SPECIFICATION [ | GROUPING ]</a:t>
            </a:r>
          </a:p>
        </p:txBody>
      </p:sp>
    </p:spTree>
    <p:extLst>
      <p:ext uri="{BB962C8B-B14F-4D97-AF65-F5344CB8AC3E}">
        <p14:creationId xmlns:p14="http://schemas.microsoft.com/office/powerpoint/2010/main" val="33530907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82AC137-1A12-4576-9FD4-D61F038A7B3E}"/>
              </a:ext>
            </a:extLst>
          </p:cNvPr>
          <p:cNvSpPr>
            <a:spLocks noGrp="1"/>
          </p:cNvSpPr>
          <p:nvPr>
            <p:ph type="title"/>
          </p:nvPr>
        </p:nvSpPr>
        <p:spPr>
          <a:xfrm>
            <a:off x="679032" y="361398"/>
            <a:ext cx="10542510" cy="1311128"/>
          </a:xfrm>
        </p:spPr>
        <p:txBody>
          <a:bodyPr/>
          <a:lstStyle/>
          <a:p>
            <a:r>
              <a:rPr lang="nb-NO" dirty="0" err="1"/>
              <a:t>Simputation</a:t>
            </a:r>
            <a:r>
              <a:rPr lang="nb-NO" dirty="0"/>
              <a:t> grensesnitt: linear regresjon</a:t>
            </a:r>
          </a:p>
        </p:txBody>
      </p:sp>
      <p:sp>
        <p:nvSpPr>
          <p:cNvPr id="3" name="Plassholder for innhold 2">
            <a:extLst>
              <a:ext uri="{FF2B5EF4-FFF2-40B4-BE49-F238E27FC236}">
                <a16:creationId xmlns:a16="http://schemas.microsoft.com/office/drawing/2014/main" id="{830A6A20-768F-4A50-AB7E-35C904B9BF63}"/>
              </a:ext>
            </a:extLst>
          </p:cNvPr>
          <p:cNvSpPr>
            <a:spLocks noGrp="1"/>
          </p:cNvSpPr>
          <p:nvPr>
            <p:ph sz="quarter" idx="11"/>
          </p:nvPr>
        </p:nvSpPr>
        <p:spPr/>
        <p:txBody>
          <a:bodyPr/>
          <a:lstStyle/>
          <a:p>
            <a:endParaRPr lang="nb-NO" dirty="0"/>
          </a:p>
          <a:p>
            <a:endParaRPr lang="nb-NO" dirty="0"/>
          </a:p>
          <a:p>
            <a:pPr marL="0" indent="0">
              <a:buNone/>
            </a:pPr>
            <a:endParaRPr lang="nb-NO" dirty="0"/>
          </a:p>
        </p:txBody>
      </p:sp>
      <p:sp>
        <p:nvSpPr>
          <p:cNvPr id="7" name="Rektangel 6">
            <a:extLst>
              <a:ext uri="{FF2B5EF4-FFF2-40B4-BE49-F238E27FC236}">
                <a16:creationId xmlns:a16="http://schemas.microsoft.com/office/drawing/2014/main" id="{E9279212-F8ED-4840-A8FB-5EB415720499}"/>
              </a:ext>
            </a:extLst>
          </p:cNvPr>
          <p:cNvSpPr/>
          <p:nvPr/>
        </p:nvSpPr>
        <p:spPr>
          <a:xfrm>
            <a:off x="1579595" y="3277242"/>
            <a:ext cx="9393046" cy="1038688"/>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r>
              <a:rPr lang="it-IT" sz="2000" dirty="0"/>
              <a:t>			Ny_data  &lt;-  impute_</a:t>
            </a:r>
            <a:r>
              <a:rPr lang="it-IT" sz="2000" b="1" dirty="0"/>
              <a:t>lm</a:t>
            </a:r>
            <a:r>
              <a:rPr lang="it-IT" sz="2000" dirty="0"/>
              <a:t>(data, </a:t>
            </a:r>
            <a:r>
              <a:rPr lang="it-IT" sz="2000" b="1" dirty="0"/>
              <a:t>var1~ var2</a:t>
            </a:r>
            <a:r>
              <a:rPr lang="it-IT" sz="2000" dirty="0"/>
              <a:t>)</a:t>
            </a:r>
            <a:endParaRPr lang="nb-NO" sz="2000" dirty="0"/>
          </a:p>
        </p:txBody>
      </p:sp>
      <p:sp>
        <p:nvSpPr>
          <p:cNvPr id="9" name="Rektangel 8">
            <a:extLst>
              <a:ext uri="{FF2B5EF4-FFF2-40B4-BE49-F238E27FC236}">
                <a16:creationId xmlns:a16="http://schemas.microsoft.com/office/drawing/2014/main" id="{F3759C38-3753-415E-9EE4-B431E7FA8FC3}"/>
              </a:ext>
            </a:extLst>
          </p:cNvPr>
          <p:cNvSpPr/>
          <p:nvPr/>
        </p:nvSpPr>
        <p:spPr>
          <a:xfrm>
            <a:off x="3524286" y="1807104"/>
            <a:ext cx="2317221"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Navn</a:t>
            </a:r>
            <a:r>
              <a:rPr lang="en-US" sz="2000" dirty="0">
                <a:solidFill>
                  <a:schemeClr val="tx1"/>
                </a:solidFill>
              </a:rPr>
              <a:t> for </a:t>
            </a:r>
            <a:r>
              <a:rPr lang="en-US" sz="2000" dirty="0" err="1">
                <a:solidFill>
                  <a:schemeClr val="tx1"/>
                </a:solidFill>
              </a:rPr>
              <a:t>valgte</a:t>
            </a:r>
            <a:r>
              <a:rPr lang="en-US" sz="2000" dirty="0">
                <a:solidFill>
                  <a:schemeClr val="tx1"/>
                </a:solidFill>
              </a:rPr>
              <a:t> model</a:t>
            </a:r>
          </a:p>
        </p:txBody>
      </p:sp>
      <p:sp>
        <p:nvSpPr>
          <p:cNvPr id="10" name="Rektangel 9">
            <a:extLst>
              <a:ext uri="{FF2B5EF4-FFF2-40B4-BE49-F238E27FC236}">
                <a16:creationId xmlns:a16="http://schemas.microsoft.com/office/drawing/2014/main" id="{F66F4E67-6B0A-41B6-89D0-72B952F69AD1}"/>
              </a:ext>
            </a:extLst>
          </p:cNvPr>
          <p:cNvSpPr/>
          <p:nvPr/>
        </p:nvSpPr>
        <p:spPr>
          <a:xfrm>
            <a:off x="6179010" y="1807104"/>
            <a:ext cx="1770035"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Datasett</a:t>
            </a:r>
            <a:r>
              <a:rPr lang="en-US" sz="2000" dirty="0">
                <a:solidFill>
                  <a:schemeClr val="tx1"/>
                </a:solidFill>
              </a:rPr>
              <a:t> </a:t>
            </a:r>
            <a:r>
              <a:rPr lang="en-US" sz="2000" dirty="0" err="1">
                <a:solidFill>
                  <a:schemeClr val="tx1"/>
                </a:solidFill>
              </a:rPr>
              <a:t>før</a:t>
            </a:r>
            <a:r>
              <a:rPr lang="en-US" sz="2000" dirty="0">
                <a:solidFill>
                  <a:schemeClr val="tx1"/>
                </a:solidFill>
              </a:rPr>
              <a:t> imputering</a:t>
            </a:r>
          </a:p>
        </p:txBody>
      </p:sp>
      <p:sp>
        <p:nvSpPr>
          <p:cNvPr id="13" name="Rektangel 12">
            <a:extLst>
              <a:ext uri="{FF2B5EF4-FFF2-40B4-BE49-F238E27FC236}">
                <a16:creationId xmlns:a16="http://schemas.microsoft.com/office/drawing/2014/main" id="{8695791B-9A63-4910-AED5-9874A6CD1789}"/>
              </a:ext>
            </a:extLst>
          </p:cNvPr>
          <p:cNvSpPr/>
          <p:nvPr/>
        </p:nvSpPr>
        <p:spPr>
          <a:xfrm>
            <a:off x="987136" y="1819396"/>
            <a:ext cx="2199647"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Datasett</a:t>
            </a:r>
            <a:r>
              <a:rPr lang="en-US" sz="2000" dirty="0">
                <a:solidFill>
                  <a:schemeClr val="tx1"/>
                </a:solidFill>
              </a:rPr>
              <a:t> </a:t>
            </a:r>
            <a:r>
              <a:rPr lang="en-US" sz="2000" dirty="0" err="1">
                <a:solidFill>
                  <a:schemeClr val="tx1"/>
                </a:solidFill>
              </a:rPr>
              <a:t>etter</a:t>
            </a:r>
            <a:r>
              <a:rPr lang="en-US" sz="2000" dirty="0">
                <a:solidFill>
                  <a:schemeClr val="tx1"/>
                </a:solidFill>
              </a:rPr>
              <a:t> </a:t>
            </a:r>
            <a:r>
              <a:rPr lang="nb-NO" sz="2000" dirty="0">
                <a:solidFill>
                  <a:schemeClr val="tx1"/>
                </a:solidFill>
              </a:rPr>
              <a:t>imputering</a:t>
            </a:r>
            <a:r>
              <a:rPr lang="en-US" sz="2000" dirty="0">
                <a:solidFill>
                  <a:schemeClr val="tx1"/>
                </a:solidFill>
              </a:rPr>
              <a:t> </a:t>
            </a:r>
          </a:p>
        </p:txBody>
      </p:sp>
      <p:cxnSp>
        <p:nvCxnSpPr>
          <p:cNvPr id="15" name="Rett pilkobling 14">
            <a:extLst>
              <a:ext uri="{FF2B5EF4-FFF2-40B4-BE49-F238E27FC236}">
                <a16:creationId xmlns:a16="http://schemas.microsoft.com/office/drawing/2014/main" id="{3296856B-CF84-45D6-B47C-EF45A813466C}"/>
              </a:ext>
            </a:extLst>
          </p:cNvPr>
          <p:cNvCxnSpPr>
            <a:cxnSpLocks/>
            <a:stCxn id="13" idx="2"/>
          </p:cNvCxnSpPr>
          <p:nvPr/>
        </p:nvCxnSpPr>
        <p:spPr>
          <a:xfrm>
            <a:off x="2086960" y="2467466"/>
            <a:ext cx="635458" cy="11872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Rett pilkobling 15">
            <a:extLst>
              <a:ext uri="{FF2B5EF4-FFF2-40B4-BE49-F238E27FC236}">
                <a16:creationId xmlns:a16="http://schemas.microsoft.com/office/drawing/2014/main" id="{FE6907A9-0A74-4B7C-9BC0-4D032C895A77}"/>
              </a:ext>
            </a:extLst>
          </p:cNvPr>
          <p:cNvCxnSpPr>
            <a:cxnSpLocks/>
          </p:cNvCxnSpPr>
          <p:nvPr/>
        </p:nvCxnSpPr>
        <p:spPr>
          <a:xfrm>
            <a:off x="4073236" y="2467466"/>
            <a:ext cx="707314" cy="11872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Rett pilkobling 16">
            <a:extLst>
              <a:ext uri="{FF2B5EF4-FFF2-40B4-BE49-F238E27FC236}">
                <a16:creationId xmlns:a16="http://schemas.microsoft.com/office/drawing/2014/main" id="{A60CE0DB-4308-4BCD-A564-E5C22AD42BA2}"/>
              </a:ext>
            </a:extLst>
          </p:cNvPr>
          <p:cNvCxnSpPr>
            <a:cxnSpLocks/>
          </p:cNvCxnSpPr>
          <p:nvPr/>
        </p:nvCxnSpPr>
        <p:spPr>
          <a:xfrm flipH="1">
            <a:off x="5507182" y="2467466"/>
            <a:ext cx="1222886" cy="11872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Rett pilkobling 17">
            <a:extLst>
              <a:ext uri="{FF2B5EF4-FFF2-40B4-BE49-F238E27FC236}">
                <a16:creationId xmlns:a16="http://schemas.microsoft.com/office/drawing/2014/main" id="{31B555BE-CEE9-482B-926E-FF277959C061}"/>
              </a:ext>
            </a:extLst>
          </p:cNvPr>
          <p:cNvCxnSpPr>
            <a:cxnSpLocks/>
          </p:cNvCxnSpPr>
          <p:nvPr/>
        </p:nvCxnSpPr>
        <p:spPr>
          <a:xfrm flipV="1">
            <a:off x="6864914" y="3958936"/>
            <a:ext cx="0" cy="897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ektangel 23">
            <a:extLst>
              <a:ext uri="{FF2B5EF4-FFF2-40B4-BE49-F238E27FC236}">
                <a16:creationId xmlns:a16="http://schemas.microsoft.com/office/drawing/2014/main" id="{95EFE18A-79AC-4AF5-9B80-4F39059D6909}"/>
              </a:ext>
            </a:extLst>
          </p:cNvPr>
          <p:cNvSpPr/>
          <p:nvPr/>
        </p:nvSpPr>
        <p:spPr>
          <a:xfrm>
            <a:off x="4604311" y="4856085"/>
            <a:ext cx="6617231" cy="1235458"/>
          </a:xfrm>
          <a:prstGeom prst="rect">
            <a:avLst/>
          </a:prstGeom>
          <a:solidFill>
            <a:schemeClr val="accent1"/>
          </a:solidFill>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r>
              <a:rPr lang="nb-NO" sz="2000" dirty="0"/>
              <a:t>IMPUTED ~ MODEL_SPECIFICATION [ | GROUPING ]</a:t>
            </a:r>
          </a:p>
        </p:txBody>
      </p:sp>
    </p:spTree>
    <p:extLst>
      <p:ext uri="{BB962C8B-B14F-4D97-AF65-F5344CB8AC3E}">
        <p14:creationId xmlns:p14="http://schemas.microsoft.com/office/powerpoint/2010/main" val="388656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82AC137-1A12-4576-9FD4-D61F038A7B3E}"/>
              </a:ext>
            </a:extLst>
          </p:cNvPr>
          <p:cNvSpPr>
            <a:spLocks noGrp="1"/>
          </p:cNvSpPr>
          <p:nvPr>
            <p:ph type="title"/>
          </p:nvPr>
        </p:nvSpPr>
        <p:spPr>
          <a:xfrm>
            <a:off x="561633" y="537576"/>
            <a:ext cx="11036809" cy="1311128"/>
          </a:xfrm>
        </p:spPr>
        <p:txBody>
          <a:bodyPr/>
          <a:lstStyle/>
          <a:p>
            <a:r>
              <a:rPr lang="nb-NO" dirty="0"/>
              <a:t>Eksempel: </a:t>
            </a:r>
            <a:r>
              <a:rPr lang="nb-NO" dirty="0" err="1"/>
              <a:t>imputeringskjede</a:t>
            </a:r>
            <a:endParaRPr lang="nb-NO" dirty="0"/>
          </a:p>
        </p:txBody>
      </p:sp>
      <p:sp>
        <p:nvSpPr>
          <p:cNvPr id="7" name="Rektangel 6">
            <a:extLst>
              <a:ext uri="{FF2B5EF4-FFF2-40B4-BE49-F238E27FC236}">
                <a16:creationId xmlns:a16="http://schemas.microsoft.com/office/drawing/2014/main" id="{E9279212-F8ED-4840-A8FB-5EB415720499}"/>
              </a:ext>
            </a:extLst>
          </p:cNvPr>
          <p:cNvSpPr/>
          <p:nvPr/>
        </p:nvSpPr>
        <p:spPr>
          <a:xfrm>
            <a:off x="673928" y="2359173"/>
            <a:ext cx="7333585" cy="2489554"/>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r>
              <a:rPr lang="nn-NO" sz="2000" dirty="0" err="1"/>
              <a:t>library</a:t>
            </a:r>
            <a:r>
              <a:rPr lang="nn-NO" sz="2000" dirty="0"/>
              <a:t>(</a:t>
            </a:r>
            <a:r>
              <a:rPr lang="nn-NO" sz="2000" dirty="0" err="1"/>
              <a:t>magrittr</a:t>
            </a:r>
            <a:r>
              <a:rPr lang="nn-NO" sz="2000" dirty="0"/>
              <a:t>)</a:t>
            </a:r>
          </a:p>
          <a:p>
            <a:endParaRPr lang="nn-NO" sz="2000" dirty="0"/>
          </a:p>
          <a:p>
            <a:r>
              <a:rPr lang="nn-NO" sz="2000" dirty="0" err="1"/>
              <a:t>newdata</a:t>
            </a:r>
            <a:r>
              <a:rPr lang="nn-NO" sz="2000" dirty="0"/>
              <a:t>&lt;- </a:t>
            </a:r>
            <a:r>
              <a:rPr lang="nn-NO" sz="2000" dirty="0" err="1"/>
              <a:t>mydata</a:t>
            </a:r>
            <a:r>
              <a:rPr lang="nn-NO" sz="2000" dirty="0"/>
              <a:t> %&gt;% </a:t>
            </a:r>
          </a:p>
          <a:p>
            <a:r>
              <a:rPr lang="nn-NO" sz="2000" dirty="0"/>
              <a:t>  </a:t>
            </a:r>
            <a:r>
              <a:rPr lang="nn-NO" sz="2000" dirty="0" err="1"/>
              <a:t>impute_lm</a:t>
            </a:r>
            <a:r>
              <a:rPr lang="nn-NO" sz="2000" dirty="0"/>
              <a:t>(var1 ~ var2) %&gt;%</a:t>
            </a:r>
          </a:p>
          <a:p>
            <a:r>
              <a:rPr lang="nn-NO" sz="2000" dirty="0"/>
              <a:t>  </a:t>
            </a:r>
            <a:r>
              <a:rPr lang="nn-NO" sz="2000" dirty="0" err="1"/>
              <a:t>impute_median</a:t>
            </a:r>
            <a:r>
              <a:rPr lang="nn-NO" sz="2000" dirty="0"/>
              <a:t>(var1) %&gt;%</a:t>
            </a:r>
          </a:p>
          <a:p>
            <a:r>
              <a:rPr lang="nn-NO" sz="2000" dirty="0"/>
              <a:t>  </a:t>
            </a:r>
            <a:r>
              <a:rPr lang="nn-NO" sz="2000" dirty="0" err="1"/>
              <a:t>impute_cart</a:t>
            </a:r>
            <a:r>
              <a:rPr lang="nn-NO" sz="2000" dirty="0"/>
              <a:t>(var3 ~ .)</a:t>
            </a:r>
          </a:p>
        </p:txBody>
      </p:sp>
      <p:sp>
        <p:nvSpPr>
          <p:cNvPr id="5" name="Plassholder for innhold 2">
            <a:extLst>
              <a:ext uri="{FF2B5EF4-FFF2-40B4-BE49-F238E27FC236}">
                <a16:creationId xmlns:a16="http://schemas.microsoft.com/office/drawing/2014/main" id="{59166514-1B79-4A3A-8FB2-18A33DA6F427}"/>
              </a:ext>
            </a:extLst>
          </p:cNvPr>
          <p:cNvSpPr>
            <a:spLocks noGrp="1"/>
          </p:cNvSpPr>
          <p:nvPr>
            <p:ph sz="quarter" idx="11"/>
          </p:nvPr>
        </p:nvSpPr>
        <p:spPr>
          <a:xfrm>
            <a:off x="593558" y="1614519"/>
            <a:ext cx="9651619" cy="3978862"/>
          </a:xfrm>
        </p:spPr>
        <p:txBody>
          <a:bodyPr/>
          <a:lstStyle/>
          <a:p>
            <a:pPr marL="0" indent="0">
              <a:buNone/>
            </a:pPr>
            <a:r>
              <a:rPr lang="en-US" dirty="0" err="1"/>
              <a:t>Skrive</a:t>
            </a:r>
            <a:r>
              <a:rPr lang="en-US" dirty="0"/>
              <a:t> </a:t>
            </a:r>
            <a:r>
              <a:rPr lang="en-US" dirty="0" err="1"/>
              <a:t>flere</a:t>
            </a:r>
            <a:r>
              <a:rPr lang="en-US" dirty="0"/>
              <a:t> </a:t>
            </a:r>
            <a:r>
              <a:rPr lang="en-US" dirty="0" err="1"/>
              <a:t>imputeringer</a:t>
            </a:r>
            <a:r>
              <a:rPr lang="en-US" dirty="0"/>
              <a:t> </a:t>
            </a:r>
            <a:r>
              <a:rPr lang="en-US" dirty="0" err="1"/>
              <a:t>i</a:t>
            </a:r>
            <a:r>
              <a:rPr lang="en-US" dirty="0"/>
              <a:t> pipeline</a:t>
            </a:r>
          </a:p>
        </p:txBody>
      </p:sp>
    </p:spTree>
    <p:extLst>
      <p:ext uri="{BB962C8B-B14F-4D97-AF65-F5344CB8AC3E}">
        <p14:creationId xmlns:p14="http://schemas.microsoft.com/office/powerpoint/2010/main" val="2733432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56B5DB0-63F6-44DD-BE22-A23A938015FD}"/>
              </a:ext>
            </a:extLst>
          </p:cNvPr>
          <p:cNvSpPr>
            <a:spLocks noGrp="1"/>
          </p:cNvSpPr>
          <p:nvPr>
            <p:ph type="title"/>
          </p:nvPr>
        </p:nvSpPr>
        <p:spPr>
          <a:xfrm>
            <a:off x="606894" y="361398"/>
            <a:ext cx="10876547" cy="1311128"/>
          </a:xfrm>
        </p:spPr>
        <p:txBody>
          <a:bodyPr/>
          <a:lstStyle/>
          <a:p>
            <a:r>
              <a:rPr lang="nb-NO" dirty="0"/>
              <a:t>Eksempel: flere variabler, samme </a:t>
            </a:r>
            <a:r>
              <a:rPr lang="nb-NO" dirty="0" err="1"/>
              <a:t>prediktor</a:t>
            </a:r>
            <a:endParaRPr lang="nb-NO" dirty="0"/>
          </a:p>
        </p:txBody>
      </p:sp>
      <p:sp>
        <p:nvSpPr>
          <p:cNvPr id="3" name="Plassholder for innhold 2">
            <a:extLst>
              <a:ext uri="{FF2B5EF4-FFF2-40B4-BE49-F238E27FC236}">
                <a16:creationId xmlns:a16="http://schemas.microsoft.com/office/drawing/2014/main" id="{7D3B493A-081E-4AEA-940D-9FEF7615B54D}"/>
              </a:ext>
            </a:extLst>
          </p:cNvPr>
          <p:cNvSpPr>
            <a:spLocks noGrp="1"/>
          </p:cNvSpPr>
          <p:nvPr>
            <p:ph sz="quarter" idx="11"/>
          </p:nvPr>
        </p:nvSpPr>
        <p:spPr>
          <a:xfrm>
            <a:off x="606894" y="1672526"/>
            <a:ext cx="9651619" cy="3978862"/>
          </a:xfrm>
        </p:spPr>
        <p:txBody>
          <a:bodyPr/>
          <a:lstStyle/>
          <a:p>
            <a:pPr marL="0" indent="0">
              <a:buNone/>
            </a:pPr>
            <a:r>
              <a:rPr lang="en-US" dirty="0" err="1"/>
              <a:t>Imputere</a:t>
            </a:r>
            <a:r>
              <a:rPr lang="en-US" dirty="0"/>
              <a:t> </a:t>
            </a:r>
            <a:r>
              <a:rPr lang="en-US" dirty="0" err="1"/>
              <a:t>flere</a:t>
            </a:r>
            <a:r>
              <a:rPr lang="en-US" dirty="0"/>
              <a:t> variable </a:t>
            </a:r>
            <a:r>
              <a:rPr lang="en-US" dirty="0" err="1"/>
              <a:t>samtidig</a:t>
            </a:r>
            <a:endParaRPr lang="en-US" dirty="0"/>
          </a:p>
        </p:txBody>
      </p:sp>
      <p:sp>
        <p:nvSpPr>
          <p:cNvPr id="4" name="Rektangel 3">
            <a:extLst>
              <a:ext uri="{FF2B5EF4-FFF2-40B4-BE49-F238E27FC236}">
                <a16:creationId xmlns:a16="http://schemas.microsoft.com/office/drawing/2014/main" id="{B0789B4E-EE84-48E9-BB31-987960408A60}"/>
              </a:ext>
            </a:extLst>
          </p:cNvPr>
          <p:cNvSpPr/>
          <p:nvPr/>
        </p:nvSpPr>
        <p:spPr>
          <a:xfrm>
            <a:off x="735231" y="2477930"/>
            <a:ext cx="7333585" cy="947059"/>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r>
              <a:rPr lang="nn-NO" sz="2000" dirty="0" err="1"/>
              <a:t>newdata</a:t>
            </a:r>
            <a:r>
              <a:rPr lang="nn-NO" sz="2000" dirty="0"/>
              <a:t> &lt;- </a:t>
            </a:r>
            <a:r>
              <a:rPr lang="nn-NO" sz="2000" dirty="0" err="1"/>
              <a:t>impute_rlm</a:t>
            </a:r>
            <a:r>
              <a:rPr lang="nn-NO" sz="2000" dirty="0"/>
              <a:t>(</a:t>
            </a:r>
            <a:r>
              <a:rPr lang="nn-NO" sz="2000" dirty="0" err="1"/>
              <a:t>mydata</a:t>
            </a:r>
            <a:r>
              <a:rPr lang="nn-NO" sz="2000" dirty="0"/>
              <a:t>, var1 + var2 ~ var3)</a:t>
            </a:r>
          </a:p>
        </p:txBody>
      </p:sp>
    </p:spTree>
    <p:extLst>
      <p:ext uri="{BB962C8B-B14F-4D97-AF65-F5344CB8AC3E}">
        <p14:creationId xmlns:p14="http://schemas.microsoft.com/office/powerpoint/2010/main" val="20050485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56B5DB0-63F6-44DD-BE22-A23A938015FD}"/>
              </a:ext>
            </a:extLst>
          </p:cNvPr>
          <p:cNvSpPr>
            <a:spLocks noGrp="1"/>
          </p:cNvSpPr>
          <p:nvPr>
            <p:ph type="title"/>
          </p:nvPr>
        </p:nvSpPr>
        <p:spPr>
          <a:xfrm>
            <a:off x="609759" y="551048"/>
            <a:ext cx="9651619" cy="1311128"/>
          </a:xfrm>
        </p:spPr>
        <p:txBody>
          <a:bodyPr/>
          <a:lstStyle/>
          <a:p>
            <a:r>
              <a:rPr lang="nb-NO" dirty="0"/>
              <a:t>Eksempel: gruppering</a:t>
            </a:r>
          </a:p>
        </p:txBody>
      </p:sp>
      <p:sp>
        <p:nvSpPr>
          <p:cNvPr id="3" name="Plassholder for innhold 2">
            <a:extLst>
              <a:ext uri="{FF2B5EF4-FFF2-40B4-BE49-F238E27FC236}">
                <a16:creationId xmlns:a16="http://schemas.microsoft.com/office/drawing/2014/main" id="{7D3B493A-081E-4AEA-940D-9FEF7615B54D}"/>
              </a:ext>
            </a:extLst>
          </p:cNvPr>
          <p:cNvSpPr>
            <a:spLocks noGrp="1"/>
          </p:cNvSpPr>
          <p:nvPr>
            <p:ph sz="quarter" idx="11"/>
          </p:nvPr>
        </p:nvSpPr>
        <p:spPr>
          <a:xfrm>
            <a:off x="609759" y="1674580"/>
            <a:ext cx="9651619" cy="3978862"/>
          </a:xfrm>
        </p:spPr>
        <p:txBody>
          <a:bodyPr/>
          <a:lstStyle/>
          <a:p>
            <a:pPr marL="0" indent="0">
              <a:buNone/>
            </a:pPr>
            <a:r>
              <a:rPr lang="en-US" dirty="0" err="1"/>
              <a:t>Kjøre</a:t>
            </a:r>
            <a:r>
              <a:rPr lang="en-US" dirty="0"/>
              <a:t> imputering i </a:t>
            </a:r>
            <a:r>
              <a:rPr lang="en-US" dirty="0" err="1"/>
              <a:t>grupper</a:t>
            </a:r>
            <a:r>
              <a:rPr lang="en-US" dirty="0"/>
              <a:t> (seller) </a:t>
            </a:r>
          </a:p>
          <a:p>
            <a:endParaRPr lang="nb-NO" dirty="0"/>
          </a:p>
          <a:p>
            <a:endParaRPr lang="nb-NO" dirty="0"/>
          </a:p>
        </p:txBody>
      </p:sp>
      <p:sp>
        <p:nvSpPr>
          <p:cNvPr id="4" name="Rektangel 3">
            <a:extLst>
              <a:ext uri="{FF2B5EF4-FFF2-40B4-BE49-F238E27FC236}">
                <a16:creationId xmlns:a16="http://schemas.microsoft.com/office/drawing/2014/main" id="{B0789B4E-EE84-48E9-BB31-987960408A60}"/>
              </a:ext>
            </a:extLst>
          </p:cNvPr>
          <p:cNvSpPr/>
          <p:nvPr/>
        </p:nvSpPr>
        <p:spPr>
          <a:xfrm>
            <a:off x="722054" y="2593995"/>
            <a:ext cx="7333585" cy="2401830"/>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r>
              <a:rPr lang="nn-NO" sz="2000" dirty="0" err="1"/>
              <a:t>newdata</a:t>
            </a:r>
            <a:r>
              <a:rPr lang="nn-NO" sz="2000" dirty="0"/>
              <a:t> &lt;- </a:t>
            </a:r>
            <a:r>
              <a:rPr lang="nn-NO" sz="2000" dirty="0" err="1"/>
              <a:t>impute_rlm</a:t>
            </a:r>
            <a:r>
              <a:rPr lang="nn-NO" sz="2000" dirty="0"/>
              <a:t>(</a:t>
            </a:r>
            <a:r>
              <a:rPr lang="nn-NO" sz="2000" dirty="0" err="1"/>
              <a:t>mydata</a:t>
            </a:r>
            <a:r>
              <a:rPr lang="nn-NO" sz="2000" dirty="0"/>
              <a:t>, var1 ~ var2 | fylke)</a:t>
            </a:r>
          </a:p>
          <a:p>
            <a:endParaRPr lang="nn-NO" sz="2000" dirty="0"/>
          </a:p>
          <a:p>
            <a:r>
              <a:rPr lang="nn-NO" sz="2000" i="1" dirty="0">
                <a:solidFill>
                  <a:schemeClr val="accent1">
                    <a:lumMod val="75000"/>
                  </a:schemeClr>
                </a:solidFill>
              </a:rPr>
              <a:t>#Det same med bruk av </a:t>
            </a:r>
            <a:r>
              <a:rPr lang="nn-NO" sz="2000" i="1" dirty="0" err="1">
                <a:solidFill>
                  <a:schemeClr val="accent1">
                    <a:lumMod val="75000"/>
                  </a:schemeClr>
                </a:solidFill>
              </a:rPr>
              <a:t>dplyr</a:t>
            </a:r>
            <a:endParaRPr lang="nn-NO" sz="2000" i="1" dirty="0">
              <a:solidFill>
                <a:schemeClr val="accent1">
                  <a:lumMod val="75000"/>
                </a:schemeClr>
              </a:solidFill>
            </a:endParaRPr>
          </a:p>
          <a:p>
            <a:r>
              <a:rPr lang="nn-NO" sz="2000" dirty="0" err="1">
                <a:solidFill>
                  <a:schemeClr val="tx1"/>
                </a:solidFill>
              </a:rPr>
              <a:t>library</a:t>
            </a:r>
            <a:r>
              <a:rPr lang="nn-NO" sz="2000" dirty="0">
                <a:solidFill>
                  <a:schemeClr val="tx1"/>
                </a:solidFill>
              </a:rPr>
              <a:t>(</a:t>
            </a:r>
            <a:r>
              <a:rPr lang="nn-NO" sz="2000" dirty="0" err="1">
                <a:solidFill>
                  <a:schemeClr val="tx1"/>
                </a:solidFill>
              </a:rPr>
              <a:t>dplyr</a:t>
            </a:r>
            <a:r>
              <a:rPr lang="nn-NO" sz="2000" dirty="0">
                <a:solidFill>
                  <a:schemeClr val="tx1"/>
                </a:solidFill>
              </a:rPr>
              <a:t>)</a:t>
            </a:r>
          </a:p>
          <a:p>
            <a:r>
              <a:rPr lang="nn-NO" sz="2000" dirty="0" err="1"/>
              <a:t>mydata</a:t>
            </a:r>
            <a:r>
              <a:rPr lang="nn-NO" sz="2000" dirty="0"/>
              <a:t> %&gt;% </a:t>
            </a:r>
          </a:p>
          <a:p>
            <a:r>
              <a:rPr lang="nn-NO" sz="2000" dirty="0"/>
              <a:t>	</a:t>
            </a:r>
            <a:r>
              <a:rPr lang="nn-NO" sz="2000" dirty="0" err="1"/>
              <a:t>group_by</a:t>
            </a:r>
            <a:r>
              <a:rPr lang="nn-NO" sz="2000" dirty="0"/>
              <a:t>(fylke) %&gt;%</a:t>
            </a:r>
          </a:p>
          <a:p>
            <a:r>
              <a:rPr lang="nn-NO" sz="2000" dirty="0"/>
              <a:t>	</a:t>
            </a:r>
            <a:r>
              <a:rPr lang="nn-NO" sz="2000" dirty="0" err="1"/>
              <a:t>impute_rlm</a:t>
            </a:r>
            <a:r>
              <a:rPr lang="nn-NO" sz="2000" dirty="0"/>
              <a:t>(var1 ~ var2) -&gt; </a:t>
            </a:r>
            <a:r>
              <a:rPr lang="nn-NO" sz="2000" dirty="0" err="1"/>
              <a:t>newdata</a:t>
            </a:r>
            <a:endParaRPr lang="nn-NO" sz="2000" dirty="0"/>
          </a:p>
        </p:txBody>
      </p:sp>
    </p:spTree>
    <p:extLst>
      <p:ext uri="{BB962C8B-B14F-4D97-AF65-F5344CB8AC3E}">
        <p14:creationId xmlns:p14="http://schemas.microsoft.com/office/powerpoint/2010/main" val="33213885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90F2-BA9F-447F-830D-76269543E5AD}"/>
              </a:ext>
            </a:extLst>
          </p:cNvPr>
          <p:cNvSpPr>
            <a:spLocks noGrp="1"/>
          </p:cNvSpPr>
          <p:nvPr>
            <p:ph type="title"/>
          </p:nvPr>
        </p:nvSpPr>
        <p:spPr>
          <a:xfrm>
            <a:off x="1219359" y="808223"/>
            <a:ext cx="9651619" cy="1311128"/>
          </a:xfrm>
        </p:spPr>
        <p:txBody>
          <a:bodyPr/>
          <a:lstStyle/>
          <a:p>
            <a:r>
              <a:rPr lang="nb-NO" i="1" dirty="0" err="1"/>
              <a:t>simputation</a:t>
            </a:r>
            <a:r>
              <a:rPr lang="nb-NO" dirty="0"/>
              <a:t> for stratifisert </a:t>
            </a:r>
            <a:r>
              <a:rPr lang="nb-NO" dirty="0" err="1"/>
              <a:t>gjenomsnitts</a:t>
            </a:r>
            <a:r>
              <a:rPr lang="nb-NO" dirty="0"/>
              <a:t>-imputering</a:t>
            </a:r>
          </a:p>
        </p:txBody>
      </p:sp>
      <p:sp>
        <p:nvSpPr>
          <p:cNvPr id="5" name="Rectangle 2">
            <a:extLst>
              <a:ext uri="{FF2B5EF4-FFF2-40B4-BE49-F238E27FC236}">
                <a16:creationId xmlns:a16="http://schemas.microsoft.com/office/drawing/2014/main" id="{BEE93220-AA66-4806-B7F1-40D0B7844FEE}"/>
              </a:ext>
            </a:extLst>
          </p:cNvPr>
          <p:cNvSpPr>
            <a:spLocks noChangeArrowheads="1"/>
          </p:cNvSpPr>
          <p:nvPr/>
        </p:nvSpPr>
        <p:spPr bwMode="auto">
          <a:xfrm>
            <a:off x="1343184" y="2459503"/>
            <a:ext cx="9527794" cy="83099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800" b="1" i="0" u="none" strike="noStrike" cap="none" normalizeH="0" baseline="0" dirty="0" err="1">
                <a:ln>
                  <a:noFill/>
                </a:ln>
                <a:solidFill>
                  <a:srgbClr val="007020"/>
                </a:solidFill>
                <a:effectLst/>
                <a:latin typeface="Consolas" panose="020B0609020204030204" pitchFamily="49" charset="0"/>
              </a:rPr>
              <a:t>impute_</a:t>
            </a:r>
            <a:r>
              <a:rPr lang="nb-NO" altLang="nb-NO" sz="1800" b="1" dirty="0" err="1">
                <a:solidFill>
                  <a:srgbClr val="007020"/>
                </a:solidFill>
                <a:latin typeface="Consolas" panose="020B0609020204030204" pitchFamily="49" charset="0"/>
              </a:rPr>
              <a:t>proxy</a:t>
            </a:r>
            <a:r>
              <a:rPr kumimoji="0" lang="nb-NO" altLang="nb-NO" sz="1800" b="0" i="0" u="none" strike="noStrike" cap="none" normalizeH="0" baseline="0" dirty="0">
                <a:ln>
                  <a:noFill/>
                </a:ln>
                <a:solidFill>
                  <a:srgbClr val="333333"/>
                </a:solidFill>
                <a:effectLst/>
                <a:latin typeface="Consolas" panose="020B0609020204030204" pitchFamily="49" charset="0"/>
              </a:rPr>
              <a:t>(</a:t>
            </a:r>
            <a:r>
              <a:rPr kumimoji="0" lang="nb-NO" altLang="nb-NO" sz="1800" b="0" i="0" u="none" strike="noStrike" cap="none" normalizeH="0" baseline="0" dirty="0" err="1">
                <a:ln>
                  <a:noFill/>
                </a:ln>
                <a:solidFill>
                  <a:srgbClr val="333333"/>
                </a:solidFill>
                <a:effectLst/>
                <a:latin typeface="Consolas" panose="020B0609020204030204" pitchFamily="49" charset="0"/>
              </a:rPr>
              <a:t>dat</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err="1">
                <a:ln>
                  <a:noFill/>
                </a:ln>
                <a:solidFill>
                  <a:srgbClr val="333333"/>
                </a:solidFill>
                <a:effectLst/>
                <a:latin typeface="Consolas" panose="020B0609020204030204" pitchFamily="49" charset="0"/>
              </a:rPr>
              <a:t>Sepal.Length</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a:ln>
                  <a:noFill/>
                </a:ln>
                <a:solidFill>
                  <a:srgbClr val="666666"/>
                </a:solidFill>
                <a:effectLst/>
                <a:latin typeface="Consolas" panose="020B0609020204030204" pitchFamily="49" charset="0"/>
              </a:rPr>
              <a:t>~</a:t>
            </a:r>
            <a:r>
              <a:rPr kumimoji="0" lang="nb-NO" altLang="nb-NO" sz="1800" b="0" i="0" u="none" strike="noStrike" cap="none" normalizeH="0" baseline="0" dirty="0">
                <a:ln>
                  <a:noFill/>
                </a:ln>
                <a:solidFill>
                  <a:srgbClr val="4070A0"/>
                </a:solidFill>
                <a:effectLst/>
                <a:latin typeface="Consolas" panose="020B0609020204030204" pitchFamily="49" charset="0"/>
              </a:rPr>
              <a:t> </a:t>
            </a:r>
            <a:r>
              <a:rPr kumimoji="0" lang="nb-NO" altLang="nb-NO" sz="1800" b="0" i="0" u="none" strike="noStrike" cap="none" normalizeH="0" baseline="0" dirty="0" err="1">
                <a:ln>
                  <a:noFill/>
                </a:ln>
                <a:solidFill>
                  <a:srgbClr val="333333"/>
                </a:solidFill>
                <a:effectLst/>
                <a:latin typeface="Consolas" panose="020B0609020204030204" pitchFamily="49" charset="0"/>
              </a:rPr>
              <a:t>mean</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Sepa</a:t>
            </a:r>
            <a:r>
              <a:rPr kumimoji="0" lang="nb-NO" altLang="nb-NO" sz="1800" b="0" i="0" u="none" strike="noStrike" cap="none" normalizeH="0" baseline="0" dirty="0" err="1">
                <a:ln>
                  <a:noFill/>
                </a:ln>
                <a:solidFill>
                  <a:srgbClr val="333333"/>
                </a:solidFill>
                <a:effectLst/>
                <a:latin typeface="Consolas" panose="020B0609020204030204" pitchFamily="49" charset="0"/>
              </a:rPr>
              <a:t>l.Length</a:t>
            </a:r>
            <a:r>
              <a:rPr kumimoji="0" lang="nb-NO" altLang="nb-NO" sz="1800" b="0" i="0" u="none" strike="noStrike" cap="none" normalizeH="0" baseline="0" dirty="0">
                <a:ln>
                  <a:noFill/>
                </a:ln>
                <a:solidFill>
                  <a:srgbClr val="333333"/>
                </a:solidFill>
                <a:effectLst/>
                <a:latin typeface="Consolas" panose="020B0609020204030204" pitchFamily="49" charset="0"/>
              </a:rPr>
              <a:t>, na.rm = TRUE))</a:t>
            </a:r>
          </a:p>
          <a:p>
            <a:pPr marL="0" marR="0" lvl="0" indent="0" algn="l" defTabSz="914400" rtl="0" eaLnBrk="0" fontAlgn="base" latinLnBrk="0" hangingPunct="0">
              <a:lnSpc>
                <a:spcPct val="100000"/>
              </a:lnSpc>
              <a:spcBef>
                <a:spcPct val="0"/>
              </a:spcBef>
              <a:spcAft>
                <a:spcPct val="0"/>
              </a:spcAft>
              <a:buClrTx/>
              <a:buSzTx/>
              <a:buFontTx/>
              <a:buNone/>
              <a:tabLst/>
            </a:pPr>
            <a:endParaRPr lang="nb-NO" altLang="nb-NO" sz="1800" dirty="0">
              <a:solidFill>
                <a:srgbClr val="333333"/>
              </a:solidFill>
              <a:latin typeface="Consolas" panose="020B0609020204030204" pitchFamily="49" charset="0"/>
            </a:endParaRPr>
          </a:p>
          <a:p>
            <a:pPr lvl="0" defTabSz="914400" eaLnBrk="0" fontAlgn="base" hangingPunct="0">
              <a:spcBef>
                <a:spcPct val="0"/>
              </a:spcBef>
              <a:spcAft>
                <a:spcPct val="0"/>
              </a:spcAft>
            </a:pPr>
            <a:r>
              <a:rPr lang="nb-NO" altLang="nb-NO" sz="1800" b="1" dirty="0" err="1">
                <a:solidFill>
                  <a:srgbClr val="007020"/>
                </a:solidFill>
                <a:latin typeface="Consolas" panose="020B0609020204030204" pitchFamily="49" charset="0"/>
              </a:rPr>
              <a:t>impute_proxy</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dat</a:t>
            </a:r>
            <a:r>
              <a:rPr lang="nb-NO" altLang="nb-NO" sz="1800" dirty="0">
                <a:solidFill>
                  <a:srgbClr val="333333"/>
                </a:solidFill>
                <a:latin typeface="Consolas" panose="020B0609020204030204" pitchFamily="49" charset="0"/>
              </a:rPr>
              <a:t>, </a:t>
            </a:r>
            <a:r>
              <a:rPr lang="nb-NO" altLang="nb-NO" sz="1800" dirty="0" err="1">
                <a:solidFill>
                  <a:srgbClr val="333333"/>
                </a:solidFill>
                <a:latin typeface="Consolas" panose="020B0609020204030204" pitchFamily="49" charset="0"/>
              </a:rPr>
              <a:t>Sepal.Length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err="1">
                <a:solidFill>
                  <a:srgbClr val="333333"/>
                </a:solidFill>
                <a:latin typeface="Consolas" panose="020B0609020204030204" pitchFamily="49" charset="0"/>
              </a:rPr>
              <a:t>mean</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Sepal.Length</a:t>
            </a:r>
            <a:r>
              <a:rPr lang="nb-NO" altLang="nb-NO" sz="1800" dirty="0">
                <a:solidFill>
                  <a:srgbClr val="333333"/>
                </a:solidFill>
                <a:latin typeface="Consolas" panose="020B0609020204030204" pitchFamily="49" charset="0"/>
              </a:rPr>
              <a:t>, na.rm = TRUE)|Grupper)</a:t>
            </a:r>
          </a:p>
        </p:txBody>
      </p:sp>
    </p:spTree>
    <p:extLst>
      <p:ext uri="{BB962C8B-B14F-4D97-AF65-F5344CB8AC3E}">
        <p14:creationId xmlns:p14="http://schemas.microsoft.com/office/powerpoint/2010/main" val="164047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D87F-663F-43CA-8223-04F1C8025E79}"/>
              </a:ext>
            </a:extLst>
          </p:cNvPr>
          <p:cNvSpPr>
            <a:spLocks noGrp="1"/>
          </p:cNvSpPr>
          <p:nvPr>
            <p:ph type="title"/>
          </p:nvPr>
        </p:nvSpPr>
        <p:spPr/>
        <p:txBody>
          <a:bodyPr/>
          <a:lstStyle/>
          <a:p>
            <a:r>
              <a:rPr lang="nb-NO" i="1" dirty="0" err="1"/>
              <a:t>simputation</a:t>
            </a:r>
            <a:r>
              <a:rPr lang="nb-NO" dirty="0"/>
              <a:t> for hot-</a:t>
            </a:r>
            <a:r>
              <a:rPr lang="nb-NO" dirty="0" err="1"/>
              <a:t>deck</a:t>
            </a:r>
            <a:r>
              <a:rPr lang="nb-NO" dirty="0"/>
              <a:t> imputering</a:t>
            </a:r>
          </a:p>
        </p:txBody>
      </p:sp>
      <p:sp>
        <p:nvSpPr>
          <p:cNvPr id="4" name="Rectangle 2">
            <a:extLst>
              <a:ext uri="{FF2B5EF4-FFF2-40B4-BE49-F238E27FC236}">
                <a16:creationId xmlns:a16="http://schemas.microsoft.com/office/drawing/2014/main" id="{8B377662-06D4-413C-AE0C-3326D32F93C3}"/>
              </a:ext>
            </a:extLst>
          </p:cNvPr>
          <p:cNvSpPr>
            <a:spLocks noChangeArrowheads="1"/>
          </p:cNvSpPr>
          <p:nvPr/>
        </p:nvSpPr>
        <p:spPr bwMode="auto">
          <a:xfrm>
            <a:off x="1321022" y="2139174"/>
            <a:ext cx="9928003" cy="27699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914400" eaLnBrk="0" fontAlgn="base" hangingPunct="0">
              <a:spcBef>
                <a:spcPct val="0"/>
              </a:spcBef>
              <a:spcAft>
                <a:spcPct val="0"/>
              </a:spcAft>
            </a:pPr>
            <a:r>
              <a:rPr lang="nb-NO" altLang="nb-NO" sz="1800" b="1" dirty="0" err="1">
                <a:solidFill>
                  <a:srgbClr val="007020"/>
                </a:solidFill>
                <a:latin typeface="Consolas" panose="020B0609020204030204" pitchFamily="49" charset="0"/>
              </a:rPr>
              <a:t>impute_rhd</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dat</a:t>
            </a:r>
            <a:r>
              <a:rPr lang="nb-NO" altLang="nb-NO" sz="1800" dirty="0">
                <a:solidFill>
                  <a:srgbClr val="333333"/>
                </a:solidFill>
                <a:latin typeface="Consolas" panose="020B0609020204030204" pitchFamily="49" charset="0"/>
              </a:rPr>
              <a:t>, </a:t>
            </a:r>
            <a:r>
              <a:rPr lang="nb-NO" altLang="nb-NO" sz="1800" dirty="0" err="1">
                <a:solidFill>
                  <a:srgbClr val="333333"/>
                </a:solidFill>
                <a:latin typeface="Consolas" panose="020B0609020204030204" pitchFamily="49" charset="0"/>
              </a:rPr>
              <a:t>Sepal.Length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err="1">
                <a:solidFill>
                  <a:srgbClr val="333333"/>
                </a:solidFill>
                <a:latin typeface="Consolas" panose="020B0609020204030204" pitchFamily="49" charset="0"/>
              </a:rPr>
              <a:t>Sepal.Width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a:solidFill>
                  <a:srgbClr val="333333"/>
                </a:solidFill>
                <a:latin typeface="Consolas" panose="020B0609020204030204" pitchFamily="49" charset="0"/>
              </a:rPr>
              <a:t>1 | seller, pool = «</a:t>
            </a:r>
            <a:r>
              <a:rPr lang="nb-NO" altLang="nb-NO" sz="1800" dirty="0" err="1">
                <a:solidFill>
                  <a:srgbClr val="333333"/>
                </a:solidFill>
                <a:latin typeface="Consolas" panose="020B0609020204030204" pitchFamily="49" charset="0"/>
              </a:rPr>
              <a:t>univariate</a:t>
            </a:r>
            <a:r>
              <a:rPr lang="nb-NO" altLang="nb-NO" sz="1800" dirty="0">
                <a:solidFill>
                  <a:srgbClr val="333333"/>
                </a:solidFill>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800" b="1" i="0" u="none" strike="noStrike" cap="none" normalizeH="0" baseline="0" dirty="0">
              <a:ln>
                <a:noFill/>
              </a:ln>
              <a:solidFill>
                <a:srgbClr val="00702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800" b="1" i="0" u="none" strike="noStrike" cap="none" normalizeH="0" baseline="0" dirty="0" err="1">
                <a:ln>
                  <a:noFill/>
                </a:ln>
                <a:solidFill>
                  <a:srgbClr val="007020"/>
                </a:solidFill>
                <a:effectLst/>
                <a:latin typeface="Consolas" panose="020B0609020204030204" pitchFamily="49" charset="0"/>
              </a:rPr>
              <a:t>impute_</a:t>
            </a:r>
            <a:r>
              <a:rPr lang="nb-NO" altLang="nb-NO" sz="1800" b="1" dirty="0" err="1">
                <a:solidFill>
                  <a:srgbClr val="007020"/>
                </a:solidFill>
                <a:latin typeface="Consolas" panose="020B0609020204030204" pitchFamily="49" charset="0"/>
              </a:rPr>
              <a:t>shd</a:t>
            </a:r>
            <a:r>
              <a:rPr kumimoji="0" lang="nb-NO" altLang="nb-NO" sz="1800" b="0" i="0" u="none" strike="noStrike" cap="none" normalizeH="0" baseline="0" dirty="0">
                <a:ln>
                  <a:noFill/>
                </a:ln>
                <a:solidFill>
                  <a:srgbClr val="333333"/>
                </a:solidFill>
                <a:effectLst/>
                <a:latin typeface="Consolas" panose="020B0609020204030204" pitchFamily="49" charset="0"/>
              </a:rPr>
              <a:t>(</a:t>
            </a:r>
            <a:r>
              <a:rPr kumimoji="0" lang="nb-NO" altLang="nb-NO" sz="1800" b="0" i="0" u="none" strike="noStrike" cap="none" normalizeH="0" baseline="0" dirty="0" err="1">
                <a:ln>
                  <a:noFill/>
                </a:ln>
                <a:solidFill>
                  <a:srgbClr val="333333"/>
                </a:solidFill>
                <a:effectLst/>
                <a:latin typeface="Consolas" panose="020B0609020204030204" pitchFamily="49" charset="0"/>
              </a:rPr>
              <a:t>dat</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err="1">
                <a:ln>
                  <a:noFill/>
                </a:ln>
                <a:solidFill>
                  <a:srgbClr val="333333"/>
                </a:solidFill>
                <a:effectLst/>
                <a:latin typeface="Consolas" panose="020B0609020204030204" pitchFamily="49" charset="0"/>
              </a:rPr>
              <a:t>Sepal.Length</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a:ln>
                  <a:noFill/>
                </a:ln>
                <a:solidFill>
                  <a:srgbClr val="666666"/>
                </a:solidFill>
                <a:effectLst/>
                <a:latin typeface="Consolas" panose="020B0609020204030204" pitchFamily="49" charset="0"/>
              </a:rPr>
              <a:t>+</a:t>
            </a:r>
            <a:r>
              <a:rPr kumimoji="0" lang="nb-NO" altLang="nb-NO" sz="1800" b="0" i="0" u="none" strike="noStrike" cap="none" normalizeH="0" baseline="0" dirty="0">
                <a:ln>
                  <a:noFill/>
                </a:ln>
                <a:solidFill>
                  <a:srgbClr val="4070A0"/>
                </a:solidFill>
                <a:effectLst/>
                <a:latin typeface="Consolas" panose="020B0609020204030204" pitchFamily="49" charset="0"/>
              </a:rPr>
              <a:t> </a:t>
            </a:r>
            <a:r>
              <a:rPr kumimoji="0" lang="nb-NO" altLang="nb-NO" sz="1800" b="0" i="0" u="none" strike="noStrike" cap="none" normalizeH="0" baseline="0" dirty="0" err="1">
                <a:ln>
                  <a:noFill/>
                </a:ln>
                <a:solidFill>
                  <a:srgbClr val="333333"/>
                </a:solidFill>
                <a:effectLst/>
                <a:latin typeface="Consolas" panose="020B0609020204030204" pitchFamily="49" charset="0"/>
              </a:rPr>
              <a:t>Sepal.Width</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a:ln>
                  <a:noFill/>
                </a:ln>
                <a:solidFill>
                  <a:srgbClr val="666666"/>
                </a:solidFill>
                <a:effectLst/>
                <a:latin typeface="Consolas" panose="020B0609020204030204" pitchFamily="49" charset="0"/>
              </a:rPr>
              <a:t>~</a:t>
            </a:r>
            <a:r>
              <a:rPr kumimoji="0" lang="nb-NO" altLang="nb-NO" sz="1800" b="0" i="0" u="none" strike="noStrike" cap="none" normalizeH="0" baseline="0" dirty="0">
                <a:ln>
                  <a:noFill/>
                </a:ln>
                <a:solidFill>
                  <a:srgbClr val="4070A0"/>
                </a:solidFill>
                <a:effectLst/>
                <a:latin typeface="Consolas" panose="020B0609020204030204" pitchFamily="49" charset="0"/>
              </a:rPr>
              <a:t> </a:t>
            </a:r>
            <a:r>
              <a:rPr kumimoji="0" lang="nb-NO" altLang="nb-NO" sz="1800" b="0" i="0" u="none" strike="noStrike" cap="none" normalizeH="0" baseline="0" dirty="0">
                <a:ln>
                  <a:noFill/>
                </a:ln>
                <a:solidFill>
                  <a:srgbClr val="333333"/>
                </a:solidFill>
                <a:effectLst/>
                <a:latin typeface="Consolas" panose="020B0609020204030204" pitchFamily="49" charset="0"/>
              </a:rPr>
              <a:t>1 | seller, pool = «</a:t>
            </a:r>
            <a:r>
              <a:rPr kumimoji="0" lang="nb-NO" altLang="nb-NO" sz="1800" b="0" i="0" u="none" strike="noStrike" cap="none" normalizeH="0" baseline="0" dirty="0" err="1">
                <a:ln>
                  <a:noFill/>
                </a:ln>
                <a:solidFill>
                  <a:srgbClr val="333333"/>
                </a:solidFill>
                <a:effectLst/>
                <a:latin typeface="Consolas" panose="020B0609020204030204" pitchFamily="49" charset="0"/>
              </a:rPr>
              <a:t>complete</a:t>
            </a:r>
            <a:r>
              <a:rPr kumimoji="0" lang="nb-NO" altLang="nb-NO" sz="1800" b="0" i="0" u="none" strike="noStrike" cap="none" normalizeH="0" baseline="0" dirty="0">
                <a:ln>
                  <a:noFill/>
                </a:ln>
                <a:solidFill>
                  <a:srgbClr val="333333"/>
                </a:solidFill>
                <a:effectLst/>
                <a:latin typeface="Consolas" panose="020B0609020204030204" pitchFamily="49" charset="0"/>
              </a:rPr>
              <a:t>», order = «</a:t>
            </a:r>
            <a:r>
              <a:rPr kumimoji="0" lang="nb-NO" altLang="nb-NO" sz="1800" b="0" i="0" u="none" strike="noStrike" cap="none" normalizeH="0" baseline="0" dirty="0" err="1">
                <a:ln>
                  <a:noFill/>
                </a:ln>
                <a:solidFill>
                  <a:srgbClr val="333333"/>
                </a:solidFill>
                <a:effectLst/>
                <a:latin typeface="Consolas" panose="020B0609020204030204" pitchFamily="49" charset="0"/>
              </a:rPr>
              <a:t>locf</a:t>
            </a:r>
            <a:r>
              <a:rPr kumimoji="0" lang="nb-NO" altLang="nb-NO" sz="1800" b="0" i="0" u="none" strike="noStrike" cap="none" normalizeH="0" baseline="0" dirty="0">
                <a:ln>
                  <a:noFill/>
                </a:ln>
                <a:solidFill>
                  <a:srgbClr val="333333"/>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nb-NO" altLang="nb-NO" sz="1800" dirty="0">
              <a:solidFill>
                <a:srgbClr val="333333"/>
              </a:solidFill>
              <a:latin typeface="Consolas" panose="020B0609020204030204" pitchFamily="49" charset="0"/>
            </a:endParaRPr>
          </a:p>
          <a:p>
            <a:pPr defTabSz="914400" eaLnBrk="0" fontAlgn="base" hangingPunct="0">
              <a:spcBef>
                <a:spcPct val="0"/>
              </a:spcBef>
              <a:spcAft>
                <a:spcPct val="0"/>
              </a:spcAft>
            </a:pPr>
            <a:r>
              <a:rPr lang="nb-NO" altLang="nb-NO" sz="1800" b="1" dirty="0" err="1">
                <a:solidFill>
                  <a:srgbClr val="007020"/>
                </a:solidFill>
                <a:latin typeface="Consolas" panose="020B0609020204030204" pitchFamily="49" charset="0"/>
              </a:rPr>
              <a:t>impute_knn</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dat</a:t>
            </a:r>
            <a:r>
              <a:rPr lang="nb-NO" altLang="nb-NO" sz="1800" dirty="0">
                <a:solidFill>
                  <a:srgbClr val="333333"/>
                </a:solidFill>
                <a:latin typeface="Consolas" panose="020B0609020204030204" pitchFamily="49" charset="0"/>
              </a:rPr>
              <a:t>, </a:t>
            </a:r>
            <a:r>
              <a:rPr lang="nb-NO" altLang="nb-NO" sz="1800" dirty="0" err="1">
                <a:solidFill>
                  <a:srgbClr val="333333"/>
                </a:solidFill>
                <a:latin typeface="Consolas" panose="020B0609020204030204" pitchFamily="49" charset="0"/>
              </a:rPr>
              <a:t>Sepal.Length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err="1">
                <a:solidFill>
                  <a:srgbClr val="333333"/>
                </a:solidFill>
                <a:latin typeface="Consolas" panose="020B0609020204030204" pitchFamily="49" charset="0"/>
              </a:rPr>
              <a:t>Petal.Width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a:solidFill>
                  <a:srgbClr val="333333"/>
                </a:solidFill>
                <a:latin typeface="Consolas" panose="020B0609020204030204" pitchFamily="49" charset="0"/>
              </a:rPr>
              <a:t>Species, pool = «</a:t>
            </a:r>
            <a:r>
              <a:rPr lang="nb-NO" altLang="nb-NO" sz="1800" dirty="0" err="1">
                <a:solidFill>
                  <a:srgbClr val="333333"/>
                </a:solidFill>
                <a:latin typeface="Consolas" panose="020B0609020204030204" pitchFamily="49" charset="0"/>
              </a:rPr>
              <a:t>complete</a:t>
            </a:r>
            <a:r>
              <a:rPr lang="nb-NO" altLang="nb-NO" sz="1800" dirty="0">
                <a:solidFill>
                  <a:srgbClr val="333333"/>
                </a:solidFill>
                <a:latin typeface="Consolas" panose="020B0609020204030204" pitchFamily="49" charset="0"/>
              </a:rPr>
              <a:t>», k = 1)</a:t>
            </a:r>
          </a:p>
          <a:p>
            <a:pPr defTabSz="914400" eaLnBrk="0" fontAlgn="base" hangingPunct="0">
              <a:spcBef>
                <a:spcPct val="0"/>
              </a:spcBef>
              <a:spcAft>
                <a:spcPct val="0"/>
              </a:spcAft>
            </a:pPr>
            <a:endParaRPr lang="nb-NO" altLang="nb-NO" sz="1800" dirty="0">
              <a:solidFill>
                <a:srgbClr val="333333"/>
              </a:solidFill>
              <a:latin typeface="Consolas" panose="020B0609020204030204" pitchFamily="49" charset="0"/>
            </a:endParaRPr>
          </a:p>
          <a:p>
            <a:pPr defTabSz="914400" eaLnBrk="0" fontAlgn="base" hangingPunct="0">
              <a:spcBef>
                <a:spcPct val="0"/>
              </a:spcBef>
              <a:spcAft>
                <a:spcPct val="0"/>
              </a:spcAft>
            </a:pPr>
            <a:r>
              <a:rPr lang="nb-NO" altLang="nb-NO" sz="1800" b="1" dirty="0" err="1">
                <a:solidFill>
                  <a:srgbClr val="007020"/>
                </a:solidFill>
                <a:latin typeface="Consolas" panose="020B0609020204030204" pitchFamily="49" charset="0"/>
              </a:rPr>
              <a:t>impute_pmm</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dat</a:t>
            </a:r>
            <a:r>
              <a:rPr lang="nb-NO" altLang="nb-NO" sz="1800" dirty="0">
                <a:solidFill>
                  <a:srgbClr val="333333"/>
                </a:solidFill>
                <a:latin typeface="Consolas" panose="020B0609020204030204" pitchFamily="49" charset="0"/>
              </a:rPr>
              <a:t>, </a:t>
            </a:r>
            <a:r>
              <a:rPr lang="nb-NO" altLang="nb-NO" sz="1800" dirty="0" err="1">
                <a:solidFill>
                  <a:srgbClr val="333333"/>
                </a:solidFill>
                <a:latin typeface="Consolas" panose="020B0609020204030204" pitchFamily="49" charset="0"/>
              </a:rPr>
              <a:t>Sepal.Length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err="1">
                <a:solidFill>
                  <a:srgbClr val="333333"/>
                </a:solidFill>
                <a:latin typeface="Consolas" panose="020B0609020204030204" pitchFamily="49" charset="0"/>
              </a:rPr>
              <a:t>Petal.Width</a:t>
            </a:r>
            <a:r>
              <a:rPr lang="nb-NO" altLang="nb-NO" sz="1800" dirty="0">
                <a:solidFill>
                  <a:srgbClr val="333333"/>
                </a:solidFill>
                <a:latin typeface="Consolas" panose="020B0609020204030204" pitchFamily="49" charset="0"/>
              </a:rPr>
              <a:t>, </a:t>
            </a:r>
            <a:r>
              <a:rPr lang="nb-NO" altLang="nb-NO" sz="1800" dirty="0" err="1">
                <a:solidFill>
                  <a:srgbClr val="333333"/>
                </a:solidFill>
                <a:latin typeface="Consolas" panose="020B0609020204030204" pitchFamily="49" charset="0"/>
              </a:rPr>
              <a:t>predictor</a:t>
            </a:r>
            <a:r>
              <a:rPr lang="nb-NO" altLang="nb-NO" sz="1800" dirty="0">
                <a:solidFill>
                  <a:srgbClr val="333333"/>
                </a:solidFill>
                <a:latin typeface="Consolas" panose="020B0609020204030204" pitchFamily="49" charset="0"/>
              </a:rPr>
              <a:t> = </a:t>
            </a:r>
            <a:r>
              <a:rPr lang="nb-NO" altLang="nb-NO" sz="1800" dirty="0" err="1">
                <a:solidFill>
                  <a:srgbClr val="333333"/>
                </a:solidFill>
                <a:latin typeface="Consolas" panose="020B0609020204030204" pitchFamily="49" charset="0"/>
              </a:rPr>
              <a:t>impute_lm</a:t>
            </a:r>
            <a:r>
              <a:rPr lang="nb-NO" altLang="nb-NO" sz="1800" dirty="0">
                <a:solidFill>
                  <a:srgbClr val="333333"/>
                </a:solidFill>
                <a:latin typeface="Consolas" panose="020B0609020204030204" pitchFamily="49" charset="0"/>
              </a:rPr>
              <a:t>)</a:t>
            </a:r>
          </a:p>
          <a:p>
            <a:pPr defTabSz="914400" eaLnBrk="0" fontAlgn="base" hangingPunct="0">
              <a:spcBef>
                <a:spcPct val="0"/>
              </a:spcBef>
              <a:spcAft>
                <a:spcPct val="0"/>
              </a:spcAft>
            </a:pPr>
            <a:endParaRPr lang="nb-NO" altLang="nb-NO" sz="1800" dirty="0">
              <a:solidFill>
                <a:srgbClr val="333333"/>
              </a:solidFill>
              <a:latin typeface="Consolas" panose="020B0609020204030204" pitchFamily="49" charset="0"/>
            </a:endParaRPr>
          </a:p>
          <a:p>
            <a:pPr defTabSz="914400" eaLnBrk="0" fontAlgn="base" hangingPunct="0">
              <a:spcBef>
                <a:spcPct val="0"/>
              </a:spcBef>
              <a:spcAft>
                <a:spcPct val="0"/>
              </a:spcAft>
            </a:pPr>
            <a:r>
              <a:rPr lang="nb-NO" altLang="nb-NO" sz="1800" dirty="0" err="1">
                <a:latin typeface="Consolas" panose="020B0609020204030204" pitchFamily="49" charset="0"/>
              </a:rPr>
              <a:t>dat</a:t>
            </a:r>
            <a:r>
              <a:rPr lang="nb-NO" altLang="nb-NO" sz="1800" dirty="0">
                <a:latin typeface="Consolas" panose="020B0609020204030204" pitchFamily="49" charset="0"/>
              </a:rPr>
              <a:t> %&gt;% </a:t>
            </a:r>
            <a:r>
              <a:rPr lang="nb-NO" altLang="nb-NO" sz="1800" b="1" dirty="0" err="1">
                <a:solidFill>
                  <a:srgbClr val="007020"/>
                </a:solidFill>
                <a:latin typeface="Consolas" panose="020B0609020204030204" pitchFamily="49" charset="0"/>
              </a:rPr>
              <a:t>impute_pmm</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Sepal.Length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err="1">
                <a:solidFill>
                  <a:srgbClr val="333333"/>
                </a:solidFill>
                <a:latin typeface="Consolas" panose="020B0609020204030204" pitchFamily="49" charset="0"/>
              </a:rPr>
              <a:t>Petal.Width</a:t>
            </a:r>
            <a:r>
              <a:rPr lang="nb-NO" altLang="nb-NO" sz="1800" dirty="0">
                <a:solidFill>
                  <a:srgbClr val="333333"/>
                </a:solidFill>
                <a:latin typeface="Consolas" panose="020B0609020204030204" pitchFamily="49" charset="0"/>
              </a:rPr>
              <a:t>, </a:t>
            </a:r>
            <a:r>
              <a:rPr lang="nb-NO" altLang="nb-NO" sz="1800" dirty="0" err="1">
                <a:solidFill>
                  <a:srgbClr val="333333"/>
                </a:solidFill>
                <a:latin typeface="Consolas" panose="020B0609020204030204" pitchFamily="49" charset="0"/>
              </a:rPr>
              <a:t>predictor</a:t>
            </a:r>
            <a:r>
              <a:rPr lang="nb-NO" altLang="nb-NO" sz="1800" dirty="0">
                <a:solidFill>
                  <a:srgbClr val="333333"/>
                </a:solidFill>
                <a:latin typeface="Consolas" panose="020B0609020204030204" pitchFamily="49" charset="0"/>
              </a:rPr>
              <a:t> = </a:t>
            </a:r>
            <a:r>
              <a:rPr lang="nb-NO" altLang="nb-NO" sz="1800" dirty="0" err="1">
                <a:solidFill>
                  <a:srgbClr val="333333"/>
                </a:solidFill>
                <a:latin typeface="Consolas" panose="020B0609020204030204" pitchFamily="49" charset="0"/>
              </a:rPr>
              <a:t>impute_lm</a:t>
            </a:r>
            <a:r>
              <a:rPr lang="nb-NO" altLang="nb-NO" sz="1800" dirty="0">
                <a:solidFill>
                  <a:srgbClr val="333333"/>
                </a:solidFill>
                <a:latin typeface="Consolas" panose="020B0609020204030204" pitchFamily="49" charset="0"/>
              </a:rPr>
              <a:t>)</a:t>
            </a:r>
            <a:endParaRPr kumimoji="0" lang="nb-NO" altLang="nb-N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7594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F00F541-0297-41D3-9D20-07AE1D06E128}"/>
              </a:ext>
            </a:extLst>
          </p:cNvPr>
          <p:cNvPicPr>
            <a:picLocks noChangeAspect="1"/>
          </p:cNvPicPr>
          <p:nvPr/>
        </p:nvPicPr>
        <p:blipFill>
          <a:blip r:embed="rId3"/>
          <a:stretch>
            <a:fillRect/>
          </a:stretch>
        </p:blipFill>
        <p:spPr>
          <a:xfrm>
            <a:off x="639143" y="1763722"/>
            <a:ext cx="4742605" cy="2489100"/>
          </a:xfrm>
          <a:prstGeom prst="rect">
            <a:avLst/>
          </a:prstGeom>
        </p:spPr>
      </p:pic>
      <p:grpSp>
        <p:nvGrpSpPr>
          <p:cNvPr id="7" name="Group 6">
            <a:extLst>
              <a:ext uri="{FF2B5EF4-FFF2-40B4-BE49-F238E27FC236}">
                <a16:creationId xmlns:a16="http://schemas.microsoft.com/office/drawing/2014/main" id="{97D53FA6-4AE9-4D1C-A969-0468A4ADFEDD}"/>
              </a:ext>
            </a:extLst>
          </p:cNvPr>
          <p:cNvGrpSpPr/>
          <p:nvPr/>
        </p:nvGrpSpPr>
        <p:grpSpPr>
          <a:xfrm>
            <a:off x="6511637" y="1730271"/>
            <a:ext cx="4798866" cy="2522551"/>
            <a:chOff x="6196879" y="3590342"/>
            <a:chExt cx="4814646" cy="2522551"/>
          </a:xfrm>
        </p:grpSpPr>
        <p:pic>
          <p:nvPicPr>
            <p:cNvPr id="13" name="Plassholder for innhold 4">
              <a:extLst>
                <a:ext uri="{FF2B5EF4-FFF2-40B4-BE49-F238E27FC236}">
                  <a16:creationId xmlns:a16="http://schemas.microsoft.com/office/drawing/2014/main" id="{D1FC5C93-1097-4077-AB94-430C3B9EE03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6556" b="43565"/>
            <a:stretch/>
          </p:blipFill>
          <p:spPr>
            <a:xfrm>
              <a:off x="6196879" y="3590342"/>
              <a:ext cx="4775921" cy="2522551"/>
            </a:xfrm>
            <a:prstGeom prst="rect">
              <a:avLst/>
            </a:prstGeom>
          </p:spPr>
        </p:pic>
        <p:sp>
          <p:nvSpPr>
            <p:cNvPr id="14" name="Rektangel 9">
              <a:extLst>
                <a:ext uri="{FF2B5EF4-FFF2-40B4-BE49-F238E27FC236}">
                  <a16:creationId xmlns:a16="http://schemas.microsoft.com/office/drawing/2014/main" id="{5F9ECFD0-A8A5-4A87-BFEF-E3E97D0F884D}"/>
                </a:ext>
              </a:extLst>
            </p:cNvPr>
            <p:cNvSpPr/>
            <p:nvPr/>
          </p:nvSpPr>
          <p:spPr>
            <a:xfrm>
              <a:off x="6196879" y="4488557"/>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Rektangel 9">
              <a:extLst>
                <a:ext uri="{FF2B5EF4-FFF2-40B4-BE49-F238E27FC236}">
                  <a16:creationId xmlns:a16="http://schemas.microsoft.com/office/drawing/2014/main" id="{BE542703-A7FD-4B1C-A2D9-033594BA2415}"/>
                </a:ext>
              </a:extLst>
            </p:cNvPr>
            <p:cNvSpPr/>
            <p:nvPr/>
          </p:nvSpPr>
          <p:spPr>
            <a:xfrm>
              <a:off x="7281400" y="4488557"/>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Rektangel 9">
              <a:extLst>
                <a:ext uri="{FF2B5EF4-FFF2-40B4-BE49-F238E27FC236}">
                  <a16:creationId xmlns:a16="http://schemas.microsoft.com/office/drawing/2014/main" id="{83448A54-A05A-435D-A68E-BC76EDDC2542}"/>
                </a:ext>
              </a:extLst>
            </p:cNvPr>
            <p:cNvSpPr/>
            <p:nvPr/>
          </p:nvSpPr>
          <p:spPr>
            <a:xfrm>
              <a:off x="8365921" y="448761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Rektangel 9">
              <a:extLst>
                <a:ext uri="{FF2B5EF4-FFF2-40B4-BE49-F238E27FC236}">
                  <a16:creationId xmlns:a16="http://schemas.microsoft.com/office/drawing/2014/main" id="{C156B32B-ABEF-4242-903E-D0733C5760D2}"/>
                </a:ext>
              </a:extLst>
            </p:cNvPr>
            <p:cNvSpPr/>
            <p:nvPr/>
          </p:nvSpPr>
          <p:spPr>
            <a:xfrm>
              <a:off x="9450442" y="448761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Rektangel 9">
              <a:extLst>
                <a:ext uri="{FF2B5EF4-FFF2-40B4-BE49-F238E27FC236}">
                  <a16:creationId xmlns:a16="http://schemas.microsoft.com/office/drawing/2014/main" id="{FACDB7A5-DED3-4BF9-8BD8-8D8DBF96E1C3}"/>
                </a:ext>
              </a:extLst>
            </p:cNvPr>
            <p:cNvSpPr/>
            <p:nvPr/>
          </p:nvSpPr>
          <p:spPr>
            <a:xfrm>
              <a:off x="9927004" y="4483465"/>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24" name="Tittel 1">
            <a:extLst>
              <a:ext uri="{FF2B5EF4-FFF2-40B4-BE49-F238E27FC236}">
                <a16:creationId xmlns:a16="http://schemas.microsoft.com/office/drawing/2014/main" id="{167D3017-CCEC-4D08-9EA5-BE7365E91428}"/>
              </a:ext>
            </a:extLst>
          </p:cNvPr>
          <p:cNvSpPr>
            <a:spLocks noGrp="1"/>
          </p:cNvSpPr>
          <p:nvPr>
            <p:ph type="title"/>
          </p:nvPr>
        </p:nvSpPr>
        <p:spPr>
          <a:xfrm>
            <a:off x="624416" y="181048"/>
            <a:ext cx="9651619" cy="1311128"/>
          </a:xfrm>
        </p:spPr>
        <p:txBody>
          <a:bodyPr/>
          <a:lstStyle/>
          <a:p>
            <a:r>
              <a:rPr lang="nb-NO" altLang="en-US" dirty="0"/>
              <a:t>Frafall &amp; feil i data</a:t>
            </a:r>
            <a:endParaRPr lang="en-US" dirty="0"/>
          </a:p>
        </p:txBody>
      </p:sp>
      <p:pic>
        <p:nvPicPr>
          <p:cNvPr id="11" name="Picture 10">
            <a:extLst>
              <a:ext uri="{FF2B5EF4-FFF2-40B4-BE49-F238E27FC236}">
                <a16:creationId xmlns:a16="http://schemas.microsoft.com/office/drawing/2014/main" id="{A736E7D5-29B6-410B-9FAC-00E251193EDA}"/>
              </a:ext>
            </a:extLst>
          </p:cNvPr>
          <p:cNvPicPr>
            <a:picLocks noChangeAspect="1"/>
          </p:cNvPicPr>
          <p:nvPr/>
        </p:nvPicPr>
        <p:blipFill>
          <a:blip r:embed="rId5"/>
          <a:stretch>
            <a:fillRect/>
          </a:stretch>
        </p:blipFill>
        <p:spPr>
          <a:xfrm>
            <a:off x="3444106" y="4047880"/>
            <a:ext cx="4688980" cy="2455651"/>
          </a:xfrm>
          <a:prstGeom prst="rect">
            <a:avLst/>
          </a:prstGeom>
        </p:spPr>
      </p:pic>
      <p:grpSp>
        <p:nvGrpSpPr>
          <p:cNvPr id="3" name="Group 2">
            <a:extLst>
              <a:ext uri="{FF2B5EF4-FFF2-40B4-BE49-F238E27FC236}">
                <a16:creationId xmlns:a16="http://schemas.microsoft.com/office/drawing/2014/main" id="{E48A5A2C-7E9C-4952-940F-90B5EB3BD0F9}"/>
              </a:ext>
            </a:extLst>
          </p:cNvPr>
          <p:cNvGrpSpPr/>
          <p:nvPr/>
        </p:nvGrpSpPr>
        <p:grpSpPr>
          <a:xfrm>
            <a:off x="3405508" y="4047880"/>
            <a:ext cx="4688980" cy="2455651"/>
            <a:chOff x="3444106" y="4081329"/>
            <a:chExt cx="4688980" cy="2455651"/>
          </a:xfrm>
        </p:grpSpPr>
        <p:pic>
          <p:nvPicPr>
            <p:cNvPr id="12" name="Picture 11">
              <a:extLst>
                <a:ext uri="{FF2B5EF4-FFF2-40B4-BE49-F238E27FC236}">
                  <a16:creationId xmlns:a16="http://schemas.microsoft.com/office/drawing/2014/main" id="{CFDA2BB6-E9B0-4E13-AF33-7BD4AADEC7F7}"/>
                </a:ext>
              </a:extLst>
            </p:cNvPr>
            <p:cNvPicPr>
              <a:picLocks noChangeAspect="1"/>
            </p:cNvPicPr>
            <p:nvPr/>
          </p:nvPicPr>
          <p:blipFill>
            <a:blip r:embed="rId5"/>
            <a:stretch>
              <a:fillRect/>
            </a:stretch>
          </p:blipFill>
          <p:spPr>
            <a:xfrm>
              <a:off x="3444106" y="4081329"/>
              <a:ext cx="4688980" cy="2455651"/>
            </a:xfrm>
            <a:prstGeom prst="rect">
              <a:avLst/>
            </a:prstGeom>
          </p:spPr>
        </p:pic>
        <p:sp>
          <p:nvSpPr>
            <p:cNvPr id="2" name="Rectangle 1">
              <a:extLst>
                <a:ext uri="{FF2B5EF4-FFF2-40B4-BE49-F238E27FC236}">
                  <a16:creationId xmlns:a16="http://schemas.microsoft.com/office/drawing/2014/main" id="{713346D6-AE18-4503-AA5F-32405C906221}"/>
                </a:ext>
              </a:extLst>
            </p:cNvPr>
            <p:cNvSpPr/>
            <p:nvPr/>
          </p:nvSpPr>
          <p:spPr>
            <a:xfrm>
              <a:off x="4581525" y="4524368"/>
              <a:ext cx="1047750" cy="666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Rectangle 14">
              <a:extLst>
                <a:ext uri="{FF2B5EF4-FFF2-40B4-BE49-F238E27FC236}">
                  <a16:creationId xmlns:a16="http://schemas.microsoft.com/office/drawing/2014/main" id="{8A8A4737-7DFE-447E-A54B-462E4C2FC384}"/>
                </a:ext>
              </a:extLst>
            </p:cNvPr>
            <p:cNvSpPr/>
            <p:nvPr/>
          </p:nvSpPr>
          <p:spPr>
            <a:xfrm>
              <a:off x="6150933" y="4524368"/>
              <a:ext cx="1116641" cy="666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250637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865A3-4F24-46E2-940E-DAAFA5D588E3}"/>
              </a:ext>
            </a:extLst>
          </p:cNvPr>
          <p:cNvSpPr>
            <a:spLocks noGrp="1"/>
          </p:cNvSpPr>
          <p:nvPr>
            <p:ph type="title"/>
          </p:nvPr>
        </p:nvSpPr>
        <p:spPr/>
        <p:txBody>
          <a:bodyPr/>
          <a:lstStyle/>
          <a:p>
            <a:r>
              <a:rPr lang="nb-NO" i="1" dirty="0" err="1"/>
              <a:t>simputation</a:t>
            </a:r>
            <a:r>
              <a:rPr lang="nb-NO" dirty="0"/>
              <a:t> for regresjons-imputering</a:t>
            </a:r>
          </a:p>
        </p:txBody>
      </p:sp>
      <p:sp>
        <p:nvSpPr>
          <p:cNvPr id="5" name="Rectangle 2">
            <a:extLst>
              <a:ext uri="{FF2B5EF4-FFF2-40B4-BE49-F238E27FC236}">
                <a16:creationId xmlns:a16="http://schemas.microsoft.com/office/drawing/2014/main" id="{051195AE-CDA2-48CF-A49C-F9A1E6931CBA}"/>
              </a:ext>
            </a:extLst>
          </p:cNvPr>
          <p:cNvSpPr>
            <a:spLocks noChangeArrowheads="1"/>
          </p:cNvSpPr>
          <p:nvPr/>
        </p:nvSpPr>
        <p:spPr bwMode="auto">
          <a:xfrm>
            <a:off x="1321022" y="1862176"/>
            <a:ext cx="8957829" cy="2000548"/>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800" b="1" i="0" u="none" strike="noStrike" cap="none" normalizeH="0" baseline="0" dirty="0" err="1">
                <a:ln>
                  <a:noFill/>
                </a:ln>
                <a:solidFill>
                  <a:srgbClr val="007020"/>
                </a:solidFill>
                <a:effectLst/>
                <a:latin typeface="Consolas" panose="020B0609020204030204" pitchFamily="49" charset="0"/>
              </a:rPr>
              <a:t>impute_rlm</a:t>
            </a:r>
            <a:r>
              <a:rPr kumimoji="0" lang="nb-NO" altLang="nb-NO" sz="1800" b="0" i="0" u="none" strike="noStrike" cap="none" normalizeH="0" baseline="0" dirty="0">
                <a:ln>
                  <a:noFill/>
                </a:ln>
                <a:solidFill>
                  <a:srgbClr val="333333"/>
                </a:solidFill>
                <a:effectLst/>
                <a:latin typeface="Consolas" panose="020B0609020204030204" pitchFamily="49" charset="0"/>
              </a:rPr>
              <a:t>(</a:t>
            </a:r>
            <a:r>
              <a:rPr kumimoji="0" lang="nb-NO" altLang="nb-NO" sz="1800" b="0" i="0" u="none" strike="noStrike" cap="none" normalizeH="0" baseline="0" dirty="0" err="1">
                <a:ln>
                  <a:noFill/>
                </a:ln>
                <a:solidFill>
                  <a:srgbClr val="333333"/>
                </a:solidFill>
                <a:effectLst/>
                <a:latin typeface="Consolas" panose="020B0609020204030204" pitchFamily="49" charset="0"/>
              </a:rPr>
              <a:t>dat</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err="1">
                <a:ln>
                  <a:noFill/>
                </a:ln>
                <a:solidFill>
                  <a:srgbClr val="333333"/>
                </a:solidFill>
                <a:effectLst/>
                <a:latin typeface="Consolas" panose="020B0609020204030204" pitchFamily="49" charset="0"/>
              </a:rPr>
              <a:t>Sepal.Length</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a:ln>
                  <a:noFill/>
                </a:ln>
                <a:solidFill>
                  <a:srgbClr val="666666"/>
                </a:solidFill>
                <a:effectLst/>
                <a:latin typeface="Consolas" panose="020B0609020204030204" pitchFamily="49" charset="0"/>
              </a:rPr>
              <a:t>+</a:t>
            </a:r>
            <a:r>
              <a:rPr kumimoji="0" lang="nb-NO" altLang="nb-NO" sz="1800" b="0" i="0" u="none" strike="noStrike" cap="none" normalizeH="0" baseline="0" dirty="0">
                <a:ln>
                  <a:noFill/>
                </a:ln>
                <a:solidFill>
                  <a:srgbClr val="4070A0"/>
                </a:solidFill>
                <a:effectLst/>
                <a:latin typeface="Consolas" panose="020B0609020204030204" pitchFamily="49" charset="0"/>
              </a:rPr>
              <a:t> </a:t>
            </a:r>
            <a:r>
              <a:rPr kumimoji="0" lang="nb-NO" altLang="nb-NO" sz="1800" b="0" i="0" u="none" strike="noStrike" cap="none" normalizeH="0" baseline="0" dirty="0" err="1">
                <a:ln>
                  <a:noFill/>
                </a:ln>
                <a:solidFill>
                  <a:srgbClr val="333333"/>
                </a:solidFill>
                <a:effectLst/>
                <a:latin typeface="Consolas" panose="020B0609020204030204" pitchFamily="49" charset="0"/>
              </a:rPr>
              <a:t>Sepal.Width</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a:ln>
                  <a:noFill/>
                </a:ln>
                <a:solidFill>
                  <a:srgbClr val="666666"/>
                </a:solidFill>
                <a:effectLst/>
                <a:latin typeface="Consolas" panose="020B0609020204030204" pitchFamily="49" charset="0"/>
              </a:rPr>
              <a:t>~</a:t>
            </a:r>
            <a:r>
              <a:rPr kumimoji="0" lang="nb-NO" altLang="nb-NO" sz="1800" b="0" i="0" u="none" strike="noStrike" cap="none" normalizeH="0" baseline="0" dirty="0">
                <a:ln>
                  <a:noFill/>
                </a:ln>
                <a:solidFill>
                  <a:srgbClr val="4070A0"/>
                </a:solidFill>
                <a:effectLst/>
                <a:latin typeface="Consolas" panose="020B0609020204030204" pitchFamily="49" charset="0"/>
              </a:rPr>
              <a:t> </a:t>
            </a:r>
            <a:r>
              <a:rPr kumimoji="0" lang="nb-NO" altLang="nb-NO" sz="1800" b="0" i="0" u="none" strike="noStrike" cap="none" normalizeH="0" baseline="0" dirty="0" err="1">
                <a:ln>
                  <a:noFill/>
                </a:ln>
                <a:solidFill>
                  <a:srgbClr val="333333"/>
                </a:solidFill>
                <a:effectLst/>
                <a:latin typeface="Consolas" panose="020B0609020204030204" pitchFamily="49" charset="0"/>
              </a:rPr>
              <a:t>Petal.Length</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a:ln>
                  <a:noFill/>
                </a:ln>
                <a:solidFill>
                  <a:srgbClr val="666666"/>
                </a:solidFill>
                <a:effectLst/>
                <a:latin typeface="Consolas" panose="020B0609020204030204" pitchFamily="49" charset="0"/>
              </a:rPr>
              <a:t>+</a:t>
            </a:r>
            <a:r>
              <a:rPr kumimoji="0" lang="nb-NO" altLang="nb-NO" sz="1800" b="0" i="0" u="none" strike="noStrike" cap="none" normalizeH="0" baseline="0" dirty="0">
                <a:ln>
                  <a:noFill/>
                </a:ln>
                <a:solidFill>
                  <a:srgbClr val="4070A0"/>
                </a:solidFill>
                <a:effectLst/>
                <a:latin typeface="Consolas" panose="020B0609020204030204" pitchFamily="49" charset="0"/>
              </a:rPr>
              <a:t> </a:t>
            </a:r>
            <a:r>
              <a:rPr kumimoji="0" lang="nb-NO" altLang="nb-NO" sz="1800" b="0" i="0" u="none" strike="noStrike" cap="none" normalizeH="0" baseline="0" dirty="0">
                <a:ln>
                  <a:noFill/>
                </a:ln>
                <a:solidFill>
                  <a:srgbClr val="333333"/>
                </a:solidFill>
                <a:effectLst/>
                <a:latin typeface="Consolas" panose="020B0609020204030204" pitchFamily="49" charset="0"/>
              </a:rPr>
              <a:t>Species)</a:t>
            </a:r>
          </a:p>
          <a:p>
            <a:pPr marL="0" marR="0" lvl="0" indent="0" algn="l" defTabSz="914400" rtl="0" eaLnBrk="0" fontAlgn="base" latinLnBrk="0" hangingPunct="0">
              <a:lnSpc>
                <a:spcPct val="100000"/>
              </a:lnSpc>
              <a:spcBef>
                <a:spcPct val="0"/>
              </a:spcBef>
              <a:spcAft>
                <a:spcPct val="0"/>
              </a:spcAft>
              <a:buClrTx/>
              <a:buSzTx/>
              <a:buFontTx/>
              <a:buNone/>
              <a:tabLst/>
            </a:pPr>
            <a:endParaRPr lang="nb-NO" altLang="nb-NO" sz="1800" dirty="0">
              <a:solidFill>
                <a:srgbClr val="333333"/>
              </a:solidFill>
              <a:latin typeface="Consolas" panose="020B0609020204030204" pitchFamily="49" charset="0"/>
            </a:endParaRPr>
          </a:p>
          <a:p>
            <a:pPr defTabSz="914400" eaLnBrk="0" fontAlgn="base" hangingPunct="0">
              <a:spcBef>
                <a:spcPct val="0"/>
              </a:spcBef>
              <a:spcAft>
                <a:spcPct val="0"/>
              </a:spcAft>
            </a:pPr>
            <a:r>
              <a:rPr lang="nb-NO" altLang="nb-NO" sz="1800" dirty="0" err="1">
                <a:latin typeface="Consolas" panose="020B0609020204030204" pitchFamily="49" charset="0"/>
              </a:rPr>
              <a:t>dat</a:t>
            </a:r>
            <a:r>
              <a:rPr lang="nb-NO" altLang="nb-NO" sz="1800" dirty="0">
                <a:latin typeface="Consolas" panose="020B0609020204030204" pitchFamily="49" charset="0"/>
              </a:rPr>
              <a:t> %&gt;% </a:t>
            </a:r>
            <a:r>
              <a:rPr lang="nb-NO" altLang="nb-NO" sz="1800" b="1" dirty="0" err="1">
                <a:solidFill>
                  <a:srgbClr val="007020"/>
                </a:solidFill>
                <a:latin typeface="Consolas" panose="020B0609020204030204" pitchFamily="49" charset="0"/>
              </a:rPr>
              <a:t>impute_lm</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Sepal.Length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err="1">
                <a:solidFill>
                  <a:srgbClr val="333333"/>
                </a:solidFill>
                <a:latin typeface="Consolas" panose="020B0609020204030204" pitchFamily="49" charset="0"/>
              </a:rPr>
              <a:t>Petal.Width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a:solidFill>
                  <a:srgbClr val="333333"/>
                </a:solidFill>
                <a:latin typeface="Consolas" panose="020B0609020204030204" pitchFamily="49" charset="0"/>
              </a:rPr>
              <a:t>Species)</a:t>
            </a:r>
          </a:p>
          <a:p>
            <a:pPr defTabSz="914400" eaLnBrk="0" fontAlgn="base" hangingPunct="0">
              <a:spcBef>
                <a:spcPct val="0"/>
              </a:spcBef>
              <a:spcAft>
                <a:spcPct val="0"/>
              </a:spcAft>
            </a:pPr>
            <a:endParaRPr lang="nb-NO" altLang="nb-NO" sz="1800" dirty="0">
              <a:solidFill>
                <a:srgbClr val="333333"/>
              </a:solidFill>
              <a:latin typeface="Consolas" panose="020B0609020204030204" pitchFamily="49" charset="0"/>
            </a:endParaRPr>
          </a:p>
          <a:p>
            <a:pPr defTabSz="914400" eaLnBrk="0" fontAlgn="base" hangingPunct="0">
              <a:spcBef>
                <a:spcPct val="0"/>
              </a:spcBef>
              <a:spcAft>
                <a:spcPct val="0"/>
              </a:spcAft>
            </a:pPr>
            <a:r>
              <a:rPr lang="nb-NO" altLang="nb-NO" sz="1800" b="1" dirty="0" err="1">
                <a:solidFill>
                  <a:srgbClr val="007020"/>
                </a:solidFill>
                <a:latin typeface="Consolas" panose="020B0609020204030204" pitchFamily="49" charset="0"/>
              </a:rPr>
              <a:t>impute_cart</a:t>
            </a:r>
            <a:r>
              <a:rPr lang="nb-NO" altLang="nb-NO" sz="1800" dirty="0">
                <a:solidFill>
                  <a:srgbClr val="333333"/>
                </a:solidFill>
                <a:latin typeface="Consolas" panose="020B0609020204030204" pitchFamily="49" charset="0"/>
              </a:rPr>
              <a:t>(da2, Species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a:solidFill>
                  <a:srgbClr val="333333"/>
                </a:solidFill>
                <a:latin typeface="Consolas" panose="020B0609020204030204" pitchFamily="49" charset="0"/>
              </a:rPr>
              <a:t>.)</a:t>
            </a:r>
            <a:r>
              <a:rPr lang="nb-NO" altLang="nb-NO" sz="1800" dirty="0"/>
              <a:t> </a:t>
            </a:r>
            <a:endParaRPr lang="nb-NO" altLang="nb-NO" sz="4800" dirty="0">
              <a:latin typeface="Arial" panose="020B0604020202020204" pitchFamily="34" charset="0"/>
            </a:endParaRPr>
          </a:p>
          <a:p>
            <a:pPr defTabSz="914400" eaLnBrk="0" fontAlgn="base" hangingPunct="0">
              <a:spcBef>
                <a:spcPct val="0"/>
              </a:spcBef>
              <a:spcAft>
                <a:spcPct val="0"/>
              </a:spcAft>
            </a:pPr>
            <a:endParaRPr lang="nb-NO" altLang="nb-NO"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6BA19BE2-6361-4C0E-8956-CDF536221DE5}"/>
              </a:ext>
            </a:extLst>
          </p:cNvPr>
          <p:cNvSpPr>
            <a:spLocks noChangeArrowheads="1"/>
          </p:cNvSpPr>
          <p:nvPr/>
        </p:nvSpPr>
        <p:spPr bwMode="auto">
          <a:xfrm>
            <a:off x="304800" y="3949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F20BD8D7-978D-4AAE-80ED-838FC81A790D}"/>
              </a:ext>
            </a:extLst>
          </p:cNvPr>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60844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D6B26-F4D1-4B32-ABB5-093E390152EA}"/>
              </a:ext>
            </a:extLst>
          </p:cNvPr>
          <p:cNvSpPr>
            <a:spLocks noGrp="1"/>
          </p:cNvSpPr>
          <p:nvPr>
            <p:ph type="ctrTitle"/>
          </p:nvPr>
        </p:nvSpPr>
        <p:spPr/>
        <p:txBody>
          <a:bodyPr/>
          <a:lstStyle/>
          <a:p>
            <a:r>
              <a:rPr lang="nb-NO" dirty="0"/>
              <a:t>Øvelser: del 2</a:t>
            </a:r>
          </a:p>
        </p:txBody>
      </p:sp>
    </p:spTree>
    <p:extLst>
      <p:ext uri="{BB962C8B-B14F-4D97-AF65-F5344CB8AC3E}">
        <p14:creationId xmlns:p14="http://schemas.microsoft.com/office/powerpoint/2010/main" val="18170221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B035-38F4-4ACF-87FD-261B5B722281}"/>
              </a:ext>
            </a:extLst>
          </p:cNvPr>
          <p:cNvSpPr>
            <a:spLocks noGrp="1"/>
          </p:cNvSpPr>
          <p:nvPr>
            <p:ph type="title"/>
          </p:nvPr>
        </p:nvSpPr>
        <p:spPr/>
        <p:txBody>
          <a:bodyPr/>
          <a:lstStyle/>
          <a:p>
            <a:r>
              <a:rPr lang="nb-NO" dirty="0"/>
              <a:t>Øvelser: del 2</a:t>
            </a:r>
          </a:p>
        </p:txBody>
      </p:sp>
      <p:sp>
        <p:nvSpPr>
          <p:cNvPr id="3" name="Content Placeholder 2">
            <a:extLst>
              <a:ext uri="{FF2B5EF4-FFF2-40B4-BE49-F238E27FC236}">
                <a16:creationId xmlns:a16="http://schemas.microsoft.com/office/drawing/2014/main" id="{82F65C5F-7A64-4280-8684-7EC75D4C29DE}"/>
              </a:ext>
            </a:extLst>
          </p:cNvPr>
          <p:cNvSpPr>
            <a:spLocks noGrp="1"/>
          </p:cNvSpPr>
          <p:nvPr>
            <p:ph sz="quarter" idx="11"/>
          </p:nvPr>
        </p:nvSpPr>
        <p:spPr/>
        <p:txBody>
          <a:bodyPr/>
          <a:lstStyle/>
          <a:p>
            <a:r>
              <a:rPr lang="nb-NO" dirty="0"/>
              <a:t>Datasett Offer</a:t>
            </a:r>
          </a:p>
          <a:p>
            <a:r>
              <a:rPr lang="nb-NO" dirty="0"/>
              <a:t>Variablenes navn er i kommentarer </a:t>
            </a:r>
          </a:p>
          <a:p>
            <a:r>
              <a:rPr lang="nb-NO" dirty="0" err="1"/>
              <a:t>Task</a:t>
            </a:r>
            <a:r>
              <a:rPr lang="nb-NO" dirty="0"/>
              <a:t> 2.1 – </a:t>
            </a:r>
            <a:r>
              <a:rPr lang="nb-NO" dirty="0" err="1"/>
              <a:t>Task</a:t>
            </a:r>
            <a:r>
              <a:rPr lang="nb-NO" dirty="0"/>
              <a:t> 2.6</a:t>
            </a:r>
          </a:p>
          <a:p>
            <a:r>
              <a:rPr lang="nb-NO" dirty="0"/>
              <a:t>Oppgave ligger på Teams og </a:t>
            </a:r>
            <a:r>
              <a:rPr lang="nb-NO" dirty="0" err="1"/>
              <a:t>Git</a:t>
            </a:r>
            <a:r>
              <a:rPr lang="nb-NO" dirty="0"/>
              <a:t> </a:t>
            </a:r>
            <a:r>
              <a:rPr lang="nb-NO" dirty="0">
                <a:hlinkClick r:id="rId2"/>
              </a:rPr>
              <a:t>https://github.com/statisticsnorway/R_imputering_kurs</a:t>
            </a:r>
            <a:endParaRPr lang="nb-NO" dirty="0"/>
          </a:p>
          <a:p>
            <a:r>
              <a:rPr lang="nb-NO" dirty="0"/>
              <a:t>Fortsetter om 30 minutter</a:t>
            </a:r>
          </a:p>
        </p:txBody>
      </p:sp>
    </p:spTree>
    <p:extLst>
      <p:ext uri="{BB962C8B-B14F-4D97-AF65-F5344CB8AC3E}">
        <p14:creationId xmlns:p14="http://schemas.microsoft.com/office/powerpoint/2010/main" val="32698109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3A22B-3B58-4EC3-BA78-036F56B16375}"/>
              </a:ext>
            </a:extLst>
          </p:cNvPr>
          <p:cNvSpPr>
            <a:spLocks noGrp="1"/>
          </p:cNvSpPr>
          <p:nvPr>
            <p:ph type="title"/>
          </p:nvPr>
        </p:nvSpPr>
        <p:spPr>
          <a:xfrm>
            <a:off x="690041" y="319727"/>
            <a:ext cx="9651619" cy="1311128"/>
          </a:xfrm>
        </p:spPr>
        <p:txBody>
          <a:bodyPr/>
          <a:lstStyle/>
          <a:p>
            <a:r>
              <a:rPr lang="nb-NO" dirty="0"/>
              <a:t>Hvilken imputering metode å velge?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52F5C9-1762-410F-9BF0-CE062311AE5B}"/>
                  </a:ext>
                </a:extLst>
              </p:cNvPr>
              <p:cNvSpPr>
                <a:spLocks noGrp="1"/>
              </p:cNvSpPr>
              <p:nvPr>
                <p:ph sz="quarter" idx="11"/>
              </p:nvPr>
            </p:nvSpPr>
            <p:spPr>
              <a:xfrm>
                <a:off x="775767" y="1630855"/>
                <a:ext cx="9651619" cy="3978862"/>
              </a:xfrm>
            </p:spPr>
            <p:txBody>
              <a:bodyPr/>
              <a:lstStyle/>
              <a:p>
                <a:r>
                  <a:rPr lang="nb-NO" dirty="0"/>
                  <a:t>Se på makronivå</a:t>
                </a:r>
              </a:p>
              <a:p>
                <a:r>
                  <a:rPr lang="nb-NO" dirty="0"/>
                  <a:t>Kryss-validering: </a:t>
                </a:r>
                <a:r>
                  <a:rPr lang="nb-NO" dirty="0" err="1"/>
                  <a:t>train</a:t>
                </a:r>
                <a:r>
                  <a:rPr lang="nb-NO" dirty="0"/>
                  <a:t>-test, k-fold</a:t>
                </a:r>
              </a:p>
              <a:p>
                <a:r>
                  <a:rPr lang="nb-NO" dirty="0"/>
                  <a:t>Editerte data + Manuell reviderte data</a:t>
                </a:r>
              </a:p>
              <a:p>
                <a:r>
                  <a:rPr lang="nb-NO" dirty="0"/>
                  <a:t>Plot mot forrige år, </a:t>
                </a:r>
                <a:r>
                  <a:rPr lang="nb-NO" dirty="0" err="1"/>
                  <a:t>hjelpevaribel</a:t>
                </a:r>
                <a:endParaRPr lang="nb-NO" dirty="0"/>
              </a:p>
              <a:p>
                <a:r>
                  <a:rPr lang="nb-NO" dirty="0"/>
                  <a:t>Se på </a:t>
                </a:r>
                <a14:m>
                  <m:oMath xmlns:m="http://schemas.openxmlformats.org/officeDocument/2006/math">
                    <m:r>
                      <a:rPr lang="nb-NO" i="1" dirty="0" smtClean="0">
                        <a:latin typeface="Cambria Math" panose="02040503050406030204" pitchFamily="18" charset="0"/>
                      </a:rPr>
                      <m:t>𝑐𝑣</m:t>
                    </m:r>
                    <m:r>
                      <a:rPr lang="nb-NO" i="1" dirty="0" smtClean="0">
                        <a:latin typeface="Cambria Math" panose="02040503050406030204" pitchFamily="18" charset="0"/>
                      </a:rPr>
                      <m:t> =</m:t>
                    </m:r>
                    <m:f>
                      <m:fPr>
                        <m:ctrlPr>
                          <a:rPr lang="nb-NO" i="1" dirty="0" smtClean="0">
                            <a:latin typeface="Cambria Math" panose="02040503050406030204" pitchFamily="18" charset="0"/>
                          </a:rPr>
                        </m:ctrlPr>
                      </m:fPr>
                      <m:num>
                        <m:r>
                          <a:rPr lang="nb-NO" i="1" dirty="0" smtClean="0">
                            <a:latin typeface="Cambria Math" panose="02040503050406030204" pitchFamily="18" charset="0"/>
                            <a:ea typeface="Cambria Math" panose="02040503050406030204" pitchFamily="18" charset="0"/>
                          </a:rPr>
                          <m:t>𝜎</m:t>
                        </m:r>
                      </m:num>
                      <m:den>
                        <m:r>
                          <a:rPr lang="nb-NO" i="1" dirty="0" smtClean="0">
                            <a:latin typeface="Cambria Math" panose="02040503050406030204" pitchFamily="18" charset="0"/>
                            <a:ea typeface="Cambria Math" panose="02040503050406030204" pitchFamily="18" charset="0"/>
                          </a:rPr>
                          <m:t>𝜇</m:t>
                        </m:r>
                      </m:den>
                    </m:f>
                  </m:oMath>
                </a14:m>
                <a:endParaRPr lang="nb-NO" dirty="0"/>
              </a:p>
              <a:p>
                <a:r>
                  <a:rPr lang="nb-NO" dirty="0"/>
                  <a:t>Se på plot av </a:t>
                </a:r>
                <a:r>
                  <a:rPr lang="nb-NO" dirty="0" err="1"/>
                  <a:t>residualer</a:t>
                </a:r>
                <a:r>
                  <a:rPr lang="nb-NO" dirty="0"/>
                  <a:t> (for regresjon)</a:t>
                </a:r>
              </a:p>
            </p:txBody>
          </p:sp>
        </mc:Choice>
        <mc:Fallback xmlns="">
          <p:sp>
            <p:nvSpPr>
              <p:cNvPr id="3" name="Content Placeholder 2">
                <a:extLst>
                  <a:ext uri="{FF2B5EF4-FFF2-40B4-BE49-F238E27FC236}">
                    <a16:creationId xmlns:a16="http://schemas.microsoft.com/office/drawing/2014/main" id="{F052F5C9-1762-410F-9BF0-CE062311AE5B}"/>
                  </a:ext>
                </a:extLst>
              </p:cNvPr>
              <p:cNvSpPr>
                <a:spLocks noGrp="1" noRot="1" noChangeAspect="1" noMove="1" noResize="1" noEditPoints="1" noAdjustHandles="1" noChangeArrowheads="1" noChangeShapeType="1" noTextEdit="1"/>
              </p:cNvSpPr>
              <p:nvPr>
                <p:ph sz="quarter" idx="11"/>
              </p:nvPr>
            </p:nvSpPr>
            <p:spPr>
              <a:xfrm>
                <a:off x="775767" y="1630855"/>
                <a:ext cx="9651619" cy="3978862"/>
              </a:xfrm>
              <a:blipFill>
                <a:blip r:embed="rId2"/>
                <a:stretch>
                  <a:fillRect l="-821" b="-7669"/>
                </a:stretch>
              </a:blipFill>
            </p:spPr>
            <p:txBody>
              <a:bodyPr/>
              <a:lstStyle/>
              <a:p>
                <a:r>
                  <a:rPr lang="nb-NO">
                    <a:noFill/>
                  </a:rPr>
                  <a:t> </a:t>
                </a:r>
              </a:p>
            </p:txBody>
          </p:sp>
        </mc:Fallback>
      </mc:AlternateContent>
    </p:spTree>
    <p:extLst>
      <p:ext uri="{BB962C8B-B14F-4D97-AF65-F5344CB8AC3E}">
        <p14:creationId xmlns:p14="http://schemas.microsoft.com/office/powerpoint/2010/main" val="2765810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E05F3-DBF8-423F-83F1-71DCBBE98281}"/>
              </a:ext>
            </a:extLst>
          </p:cNvPr>
          <p:cNvSpPr>
            <a:spLocks noGrp="1"/>
          </p:cNvSpPr>
          <p:nvPr>
            <p:ph type="ctrTitle"/>
          </p:nvPr>
        </p:nvSpPr>
        <p:spPr/>
        <p:txBody>
          <a:bodyPr>
            <a:normAutofit fontScale="90000"/>
          </a:bodyPr>
          <a:lstStyle/>
          <a:p>
            <a:r>
              <a:rPr lang="nb-NO" dirty="0"/>
              <a:t>Logging av imputering </a:t>
            </a:r>
            <a:r>
              <a:rPr lang="nb-NO" dirty="0" err="1"/>
              <a:t>lumberjack</a:t>
            </a:r>
            <a:endParaRPr lang="nb-NO" dirty="0"/>
          </a:p>
        </p:txBody>
      </p:sp>
    </p:spTree>
    <p:extLst>
      <p:ext uri="{BB962C8B-B14F-4D97-AF65-F5344CB8AC3E}">
        <p14:creationId xmlns:p14="http://schemas.microsoft.com/office/powerpoint/2010/main" val="8781990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0C704-F1CE-425D-BADE-EC8A429BFC03}"/>
              </a:ext>
            </a:extLst>
          </p:cNvPr>
          <p:cNvSpPr>
            <a:spLocks noGrp="1"/>
          </p:cNvSpPr>
          <p:nvPr>
            <p:ph type="title"/>
          </p:nvPr>
        </p:nvSpPr>
        <p:spPr/>
        <p:txBody>
          <a:bodyPr/>
          <a:lstStyle/>
          <a:p>
            <a:r>
              <a:rPr lang="nb-NO" dirty="0"/>
              <a:t>Logging av imputering (flagging)</a:t>
            </a:r>
          </a:p>
        </p:txBody>
      </p:sp>
      <p:sp>
        <p:nvSpPr>
          <p:cNvPr id="3" name="Content Placeholder 2">
            <a:extLst>
              <a:ext uri="{FF2B5EF4-FFF2-40B4-BE49-F238E27FC236}">
                <a16:creationId xmlns:a16="http://schemas.microsoft.com/office/drawing/2014/main" id="{2CEC0F11-8E56-4370-999D-E348165F34AB}"/>
              </a:ext>
            </a:extLst>
          </p:cNvPr>
          <p:cNvSpPr>
            <a:spLocks noGrp="1"/>
          </p:cNvSpPr>
          <p:nvPr>
            <p:ph sz="quarter" idx="11"/>
          </p:nvPr>
        </p:nvSpPr>
        <p:spPr/>
        <p:txBody>
          <a:bodyPr/>
          <a:lstStyle/>
          <a:p>
            <a:r>
              <a:rPr lang="nb-NO" dirty="0"/>
              <a:t>For å kunne dokumentere revisjonsarbeidet og måle effekten er det nyttig med logging.</a:t>
            </a:r>
          </a:p>
          <a:p>
            <a:r>
              <a:rPr lang="nb-NO" dirty="0"/>
              <a:t>Logging kan identifisere variable, revisjonsaktiviteter eller (grupper av) oppgavegivere som krever nærmere oppmerksomhet.</a:t>
            </a:r>
          </a:p>
        </p:txBody>
      </p:sp>
    </p:spTree>
    <p:extLst>
      <p:ext uri="{BB962C8B-B14F-4D97-AF65-F5344CB8AC3E}">
        <p14:creationId xmlns:p14="http://schemas.microsoft.com/office/powerpoint/2010/main" val="40950188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a:extLst>
              <a:ext uri="{FF2B5EF4-FFF2-40B4-BE49-F238E27FC236}">
                <a16:creationId xmlns:a16="http://schemas.microsoft.com/office/drawing/2014/main" id="{9A4430AB-9882-4944-B024-55AB68994D89}"/>
              </a:ext>
            </a:extLst>
          </p:cNvPr>
          <p:cNvSpPr>
            <a:spLocks noGrp="1"/>
          </p:cNvSpPr>
          <p:nvPr>
            <p:ph type="title"/>
          </p:nvPr>
        </p:nvSpPr>
        <p:spPr/>
        <p:txBody>
          <a:bodyPr/>
          <a:lstStyle/>
          <a:p>
            <a:r>
              <a:rPr lang="nb-NO" dirty="0"/>
              <a:t>Lagre endringer med </a:t>
            </a:r>
            <a:r>
              <a:rPr lang="nb-NO" i="1" dirty="0" err="1"/>
              <a:t>lumberjack</a:t>
            </a:r>
            <a:endParaRPr lang="nb-NO" i="1" dirty="0"/>
          </a:p>
        </p:txBody>
      </p:sp>
      <p:sp>
        <p:nvSpPr>
          <p:cNvPr id="7" name="Plassholder for innhold 6">
            <a:extLst>
              <a:ext uri="{FF2B5EF4-FFF2-40B4-BE49-F238E27FC236}">
                <a16:creationId xmlns:a16="http://schemas.microsoft.com/office/drawing/2014/main" id="{96343AEC-CBFA-4204-B706-98DF4F0FEF14}"/>
              </a:ext>
            </a:extLst>
          </p:cNvPr>
          <p:cNvSpPr>
            <a:spLocks noGrp="1"/>
          </p:cNvSpPr>
          <p:nvPr>
            <p:ph sz="quarter" idx="11"/>
          </p:nvPr>
        </p:nvSpPr>
        <p:spPr/>
        <p:txBody>
          <a:bodyPr/>
          <a:lstStyle/>
          <a:p>
            <a:r>
              <a:rPr lang="en-US" dirty="0"/>
              <a:t>Lett å </a:t>
            </a:r>
            <a:r>
              <a:rPr lang="en-US" dirty="0" err="1"/>
              <a:t>lagre</a:t>
            </a:r>
            <a:r>
              <a:rPr lang="en-US" dirty="0"/>
              <a:t> </a:t>
            </a:r>
            <a:r>
              <a:rPr lang="en-US" dirty="0" err="1"/>
              <a:t>endringer</a:t>
            </a:r>
            <a:endParaRPr lang="en-US" dirty="0"/>
          </a:p>
          <a:p>
            <a:r>
              <a:rPr lang="en-US" dirty="0" err="1"/>
              <a:t>Mulig</a:t>
            </a:r>
            <a:r>
              <a:rPr lang="en-US" dirty="0"/>
              <a:t> å </a:t>
            </a:r>
            <a:r>
              <a:rPr lang="en-US" dirty="0" err="1"/>
              <a:t>studere</a:t>
            </a:r>
            <a:r>
              <a:rPr lang="en-US" dirty="0"/>
              <a:t> </a:t>
            </a:r>
            <a:r>
              <a:rPr lang="en-US" dirty="0" err="1"/>
              <a:t>effekt</a:t>
            </a:r>
            <a:r>
              <a:rPr lang="en-US" dirty="0"/>
              <a:t> av imputering</a:t>
            </a:r>
          </a:p>
          <a:p>
            <a:endParaRPr lang="en-US" dirty="0"/>
          </a:p>
          <a:p>
            <a:endParaRPr lang="nb-NO" dirty="0"/>
          </a:p>
        </p:txBody>
      </p:sp>
      <p:sp>
        <p:nvSpPr>
          <p:cNvPr id="8" name="Rektangel 7">
            <a:extLst>
              <a:ext uri="{FF2B5EF4-FFF2-40B4-BE49-F238E27FC236}">
                <a16:creationId xmlns:a16="http://schemas.microsoft.com/office/drawing/2014/main" id="{A2BF21C2-929E-4382-AF49-F88E693C7156}"/>
              </a:ext>
            </a:extLst>
          </p:cNvPr>
          <p:cNvSpPr/>
          <p:nvPr/>
        </p:nvSpPr>
        <p:spPr>
          <a:xfrm>
            <a:off x="1270190" y="3552020"/>
            <a:ext cx="6222563" cy="2489554"/>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t>library(lumberjack)</a:t>
            </a:r>
          </a:p>
          <a:p>
            <a:r>
              <a:rPr lang="en-US" sz="2000" dirty="0"/>
              <a:t>logger &lt;- </a:t>
            </a:r>
            <a:r>
              <a:rPr lang="en-US" sz="2000" dirty="0" err="1"/>
              <a:t>cellwise$new</a:t>
            </a:r>
            <a:r>
              <a:rPr lang="en-US" sz="2000" dirty="0"/>
              <a:t>(key=“ID")</a:t>
            </a:r>
          </a:p>
          <a:p>
            <a:r>
              <a:rPr lang="en-US" sz="2000" dirty="0"/>
              <a:t> </a:t>
            </a:r>
          </a:p>
          <a:p>
            <a:r>
              <a:rPr lang="en-US" sz="2000" dirty="0"/>
              <a:t>out &lt;- </a:t>
            </a:r>
            <a:r>
              <a:rPr lang="en-US" sz="2000" dirty="0" err="1"/>
              <a:t>mydata</a:t>
            </a:r>
            <a:r>
              <a:rPr lang="en-US" sz="2000" dirty="0"/>
              <a:t> %&gt;&gt;%</a:t>
            </a:r>
          </a:p>
          <a:p>
            <a:r>
              <a:rPr lang="en-US" sz="2000" dirty="0"/>
              <a:t>  </a:t>
            </a:r>
            <a:r>
              <a:rPr lang="en-US" sz="2000" dirty="0" err="1">
                <a:highlight>
                  <a:srgbClr val="C0C0C0"/>
                </a:highlight>
              </a:rPr>
              <a:t>start_log</a:t>
            </a:r>
            <a:r>
              <a:rPr lang="en-US" sz="2000" dirty="0">
                <a:highlight>
                  <a:srgbClr val="C0C0C0"/>
                </a:highlight>
              </a:rPr>
              <a:t>(logger) %&gt;&gt;%</a:t>
            </a:r>
          </a:p>
          <a:p>
            <a:r>
              <a:rPr lang="en-US" sz="2000" dirty="0"/>
              <a:t>  </a:t>
            </a:r>
            <a:r>
              <a:rPr lang="en-US" sz="2000" dirty="0" err="1"/>
              <a:t>impute_lm</a:t>
            </a:r>
            <a:r>
              <a:rPr lang="en-US" sz="2000" dirty="0"/>
              <a:t>(var1 ~ var2) %&gt;&gt;%</a:t>
            </a:r>
            <a:endParaRPr lang="en-US" sz="2000" dirty="0">
              <a:highlight>
                <a:srgbClr val="FFFF00"/>
              </a:highlight>
            </a:endParaRPr>
          </a:p>
          <a:p>
            <a:r>
              <a:rPr lang="en-US" sz="2000" dirty="0"/>
              <a:t>  </a:t>
            </a:r>
            <a:r>
              <a:rPr lang="en-US" sz="2000" dirty="0" err="1">
                <a:highlight>
                  <a:srgbClr val="C0C0C0"/>
                </a:highlight>
              </a:rPr>
              <a:t>dump_log</a:t>
            </a:r>
            <a:r>
              <a:rPr lang="en-US" sz="2000" dirty="0">
                <a:highlight>
                  <a:srgbClr val="C0C0C0"/>
                </a:highlight>
              </a:rPr>
              <a:t>(file=“mylog.csv”, stop=TRUE) </a:t>
            </a:r>
            <a:endParaRPr lang="nn-NO" sz="2000" dirty="0">
              <a:highlight>
                <a:srgbClr val="C0C0C0"/>
              </a:highlight>
            </a:endParaRPr>
          </a:p>
        </p:txBody>
      </p:sp>
      <p:sp>
        <p:nvSpPr>
          <p:cNvPr id="2" name="Rectangle 1">
            <a:extLst>
              <a:ext uri="{FF2B5EF4-FFF2-40B4-BE49-F238E27FC236}">
                <a16:creationId xmlns:a16="http://schemas.microsoft.com/office/drawing/2014/main" id="{17043DB9-A4E4-47A9-9C9B-324FA44A9EF6}"/>
              </a:ext>
            </a:extLst>
          </p:cNvPr>
          <p:cNvSpPr/>
          <p:nvPr/>
        </p:nvSpPr>
        <p:spPr>
          <a:xfrm>
            <a:off x="1219359" y="6076120"/>
            <a:ext cx="5636479" cy="230832"/>
          </a:xfrm>
          <a:prstGeom prst="rect">
            <a:avLst/>
          </a:prstGeom>
        </p:spPr>
        <p:txBody>
          <a:bodyPr wrap="none">
            <a:spAutoFit/>
          </a:bodyPr>
          <a:lstStyle/>
          <a:p>
            <a:r>
              <a:rPr lang="nb-NO" dirty="0"/>
              <a:t>Mark van der </a:t>
            </a:r>
            <a:r>
              <a:rPr lang="nb-NO" dirty="0" err="1"/>
              <a:t>Loo</a:t>
            </a:r>
            <a:r>
              <a:rPr lang="nb-NO" dirty="0"/>
              <a:t>: https://cran.r-project.org/web/packages/lumberjack/vignettes/using_lumberjack.pdf</a:t>
            </a:r>
          </a:p>
        </p:txBody>
      </p:sp>
      <p:sp>
        <p:nvSpPr>
          <p:cNvPr id="3" name="Oval 2">
            <a:extLst>
              <a:ext uri="{FF2B5EF4-FFF2-40B4-BE49-F238E27FC236}">
                <a16:creationId xmlns:a16="http://schemas.microsoft.com/office/drawing/2014/main" id="{13C01EC1-34CE-40F0-9D06-67CE09589B14}"/>
              </a:ext>
            </a:extLst>
          </p:cNvPr>
          <p:cNvSpPr/>
          <p:nvPr/>
        </p:nvSpPr>
        <p:spPr>
          <a:xfrm>
            <a:off x="3002280" y="4541520"/>
            <a:ext cx="838200" cy="44196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7633121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31777A2-BABF-4F75-B747-65A4EDE0544A}"/>
              </a:ext>
            </a:extLst>
          </p:cNvPr>
          <p:cNvSpPr>
            <a:spLocks noGrp="1"/>
          </p:cNvSpPr>
          <p:nvPr>
            <p:ph type="title"/>
          </p:nvPr>
        </p:nvSpPr>
        <p:spPr/>
        <p:txBody>
          <a:bodyPr/>
          <a:lstStyle/>
          <a:p>
            <a:r>
              <a:rPr lang="en-GB" dirty="0" err="1"/>
              <a:t>Eksempel</a:t>
            </a:r>
            <a:r>
              <a:rPr lang="en-GB" dirty="0"/>
              <a:t>: Index of retail sales</a:t>
            </a:r>
          </a:p>
        </p:txBody>
      </p:sp>
      <p:pic>
        <p:nvPicPr>
          <p:cNvPr id="4" name="Plassholder for innhold 3">
            <a:extLst>
              <a:ext uri="{FF2B5EF4-FFF2-40B4-BE49-F238E27FC236}">
                <a16:creationId xmlns:a16="http://schemas.microsoft.com/office/drawing/2014/main" id="{B904A710-28C3-4513-BDBB-1767E0E734D3}"/>
              </a:ext>
            </a:extLst>
          </p:cNvPr>
          <p:cNvPicPr>
            <a:picLocks noGrp="1" noChangeAspect="1"/>
          </p:cNvPicPr>
          <p:nvPr>
            <p:ph sz="quarter" idx="11"/>
          </p:nvPr>
        </p:nvPicPr>
        <p:blipFill>
          <a:blip r:embed="rId3"/>
          <a:stretch>
            <a:fillRect/>
          </a:stretch>
        </p:blipFill>
        <p:spPr>
          <a:xfrm>
            <a:off x="1219359" y="1862176"/>
            <a:ext cx="7077075" cy="3838575"/>
          </a:xfrm>
          <a:prstGeom prst="rect">
            <a:avLst/>
          </a:prstGeom>
        </p:spPr>
      </p:pic>
      <p:pic>
        <p:nvPicPr>
          <p:cNvPr id="5" name="Bilde 4">
            <a:extLst>
              <a:ext uri="{FF2B5EF4-FFF2-40B4-BE49-F238E27FC236}">
                <a16:creationId xmlns:a16="http://schemas.microsoft.com/office/drawing/2014/main" id="{E96A7B4A-2856-46BF-B3E9-5E30B308780C}"/>
              </a:ext>
            </a:extLst>
          </p:cNvPr>
          <p:cNvPicPr>
            <a:picLocks noChangeAspect="1"/>
          </p:cNvPicPr>
          <p:nvPr/>
        </p:nvPicPr>
        <p:blipFill>
          <a:blip r:embed="rId4"/>
          <a:stretch>
            <a:fillRect/>
          </a:stretch>
        </p:blipFill>
        <p:spPr>
          <a:xfrm>
            <a:off x="5702582" y="4062751"/>
            <a:ext cx="5743575" cy="2076450"/>
          </a:xfrm>
          <a:prstGeom prst="rect">
            <a:avLst/>
          </a:prstGeom>
        </p:spPr>
      </p:pic>
    </p:spTree>
    <p:extLst>
      <p:ext uri="{BB962C8B-B14F-4D97-AF65-F5344CB8AC3E}">
        <p14:creationId xmlns:p14="http://schemas.microsoft.com/office/powerpoint/2010/main" val="6192797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65B451-B042-4D6A-9D9A-98E3C8F7E6C4}"/>
              </a:ext>
            </a:extLst>
          </p:cNvPr>
          <p:cNvPicPr>
            <a:picLocks noChangeAspect="1"/>
          </p:cNvPicPr>
          <p:nvPr/>
        </p:nvPicPr>
        <p:blipFill>
          <a:blip r:embed="rId3"/>
          <a:stretch>
            <a:fillRect/>
          </a:stretch>
        </p:blipFill>
        <p:spPr>
          <a:xfrm>
            <a:off x="2752091" y="3239853"/>
            <a:ext cx="6586153" cy="925099"/>
          </a:xfrm>
          <a:prstGeom prst="rect">
            <a:avLst/>
          </a:prstGeom>
          <a:ln w="12700">
            <a:solidFill>
              <a:schemeClr val="accent1"/>
            </a:solidFill>
          </a:ln>
        </p:spPr>
      </p:pic>
      <p:sp>
        <p:nvSpPr>
          <p:cNvPr id="2" name="Title 1">
            <a:extLst>
              <a:ext uri="{FF2B5EF4-FFF2-40B4-BE49-F238E27FC236}">
                <a16:creationId xmlns:a16="http://schemas.microsoft.com/office/drawing/2014/main" id="{3081DD5B-D633-4AE6-8370-605B12AD6B72}"/>
              </a:ext>
            </a:extLst>
          </p:cNvPr>
          <p:cNvSpPr>
            <a:spLocks noGrp="1"/>
          </p:cNvSpPr>
          <p:nvPr>
            <p:ph type="title"/>
          </p:nvPr>
        </p:nvSpPr>
        <p:spPr>
          <a:xfrm>
            <a:off x="870870" y="174544"/>
            <a:ext cx="9651619" cy="1311128"/>
          </a:xfrm>
        </p:spPr>
        <p:txBody>
          <a:bodyPr/>
          <a:lstStyle/>
          <a:p>
            <a:r>
              <a:rPr lang="nb-NO" dirty="0"/>
              <a:t>Logger typer</a:t>
            </a:r>
          </a:p>
        </p:txBody>
      </p:sp>
      <p:pic>
        <p:nvPicPr>
          <p:cNvPr id="14" name="Picture 13">
            <a:extLst>
              <a:ext uri="{FF2B5EF4-FFF2-40B4-BE49-F238E27FC236}">
                <a16:creationId xmlns:a16="http://schemas.microsoft.com/office/drawing/2014/main" id="{16BC4527-53E3-49E9-BF96-D310589FD59D}"/>
              </a:ext>
            </a:extLst>
          </p:cNvPr>
          <p:cNvPicPr>
            <a:picLocks noChangeAspect="1"/>
          </p:cNvPicPr>
          <p:nvPr/>
        </p:nvPicPr>
        <p:blipFill>
          <a:blip r:embed="rId4"/>
          <a:stretch>
            <a:fillRect/>
          </a:stretch>
        </p:blipFill>
        <p:spPr>
          <a:xfrm>
            <a:off x="255310" y="1643080"/>
            <a:ext cx="5600541" cy="1430479"/>
          </a:xfrm>
          <a:prstGeom prst="rect">
            <a:avLst/>
          </a:prstGeom>
        </p:spPr>
      </p:pic>
      <p:pic>
        <p:nvPicPr>
          <p:cNvPr id="15" name="Picture 14">
            <a:extLst>
              <a:ext uri="{FF2B5EF4-FFF2-40B4-BE49-F238E27FC236}">
                <a16:creationId xmlns:a16="http://schemas.microsoft.com/office/drawing/2014/main" id="{5E1767B1-A916-42F1-B9B1-A03CE4834A8D}"/>
              </a:ext>
            </a:extLst>
          </p:cNvPr>
          <p:cNvPicPr>
            <a:picLocks noChangeAspect="1"/>
          </p:cNvPicPr>
          <p:nvPr/>
        </p:nvPicPr>
        <p:blipFill>
          <a:blip r:embed="rId5"/>
          <a:stretch>
            <a:fillRect/>
          </a:stretch>
        </p:blipFill>
        <p:spPr>
          <a:xfrm>
            <a:off x="6027607" y="1643080"/>
            <a:ext cx="6164393" cy="1355830"/>
          </a:xfrm>
          <a:prstGeom prst="rect">
            <a:avLst/>
          </a:prstGeom>
        </p:spPr>
      </p:pic>
      <p:pic>
        <p:nvPicPr>
          <p:cNvPr id="16" name="Picture 15">
            <a:extLst>
              <a:ext uri="{FF2B5EF4-FFF2-40B4-BE49-F238E27FC236}">
                <a16:creationId xmlns:a16="http://schemas.microsoft.com/office/drawing/2014/main" id="{BF3544CF-8D64-4B46-A308-2586EC585AF9}"/>
              </a:ext>
            </a:extLst>
          </p:cNvPr>
          <p:cNvPicPr>
            <a:picLocks noChangeAspect="1"/>
          </p:cNvPicPr>
          <p:nvPr/>
        </p:nvPicPr>
        <p:blipFill>
          <a:blip r:embed="rId6"/>
          <a:stretch>
            <a:fillRect/>
          </a:stretch>
        </p:blipFill>
        <p:spPr>
          <a:xfrm>
            <a:off x="283304" y="4550674"/>
            <a:ext cx="5476875" cy="1790700"/>
          </a:xfrm>
          <a:prstGeom prst="rect">
            <a:avLst/>
          </a:prstGeom>
        </p:spPr>
      </p:pic>
      <p:pic>
        <p:nvPicPr>
          <p:cNvPr id="17" name="Picture 16">
            <a:extLst>
              <a:ext uri="{FF2B5EF4-FFF2-40B4-BE49-F238E27FC236}">
                <a16:creationId xmlns:a16="http://schemas.microsoft.com/office/drawing/2014/main" id="{5DD6FA5D-7305-4954-97F1-8C1457C93C45}"/>
              </a:ext>
            </a:extLst>
          </p:cNvPr>
          <p:cNvPicPr>
            <a:picLocks noChangeAspect="1"/>
          </p:cNvPicPr>
          <p:nvPr/>
        </p:nvPicPr>
        <p:blipFill>
          <a:blip r:embed="rId7"/>
          <a:stretch>
            <a:fillRect/>
          </a:stretch>
        </p:blipFill>
        <p:spPr>
          <a:xfrm>
            <a:off x="6565916" y="4470568"/>
            <a:ext cx="4629150" cy="1619250"/>
          </a:xfrm>
          <a:prstGeom prst="rect">
            <a:avLst/>
          </a:prstGeom>
        </p:spPr>
      </p:pic>
      <p:cxnSp>
        <p:nvCxnSpPr>
          <p:cNvPr id="4" name="Straight Arrow Connector 3">
            <a:extLst>
              <a:ext uri="{FF2B5EF4-FFF2-40B4-BE49-F238E27FC236}">
                <a16:creationId xmlns:a16="http://schemas.microsoft.com/office/drawing/2014/main" id="{4E03BCA6-7706-4B97-B45B-1FE03B49EA37}"/>
              </a:ext>
            </a:extLst>
          </p:cNvPr>
          <p:cNvCxnSpPr>
            <a:cxnSpLocks/>
          </p:cNvCxnSpPr>
          <p:nvPr/>
        </p:nvCxnSpPr>
        <p:spPr>
          <a:xfrm flipH="1" flipV="1">
            <a:off x="2280436" y="3040060"/>
            <a:ext cx="489735" cy="32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A37C82E-6008-4F3A-8081-E9233E07EC4C}"/>
              </a:ext>
            </a:extLst>
          </p:cNvPr>
          <p:cNvCxnSpPr>
            <a:cxnSpLocks/>
          </p:cNvCxnSpPr>
          <p:nvPr/>
        </p:nvCxnSpPr>
        <p:spPr>
          <a:xfrm flipV="1">
            <a:off x="5499100" y="2601892"/>
            <a:ext cx="546068" cy="886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D1BF7B-3AE6-4078-8759-08390EF7BFB0}"/>
              </a:ext>
            </a:extLst>
          </p:cNvPr>
          <p:cNvCxnSpPr>
            <a:cxnSpLocks/>
          </p:cNvCxnSpPr>
          <p:nvPr/>
        </p:nvCxnSpPr>
        <p:spPr>
          <a:xfrm>
            <a:off x="3594100" y="4099988"/>
            <a:ext cx="3213100" cy="45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5D10197-71D1-41EA-BF08-3C9A234645CB}"/>
              </a:ext>
            </a:extLst>
          </p:cNvPr>
          <p:cNvCxnSpPr>
            <a:cxnSpLocks/>
          </p:cNvCxnSpPr>
          <p:nvPr/>
        </p:nvCxnSpPr>
        <p:spPr>
          <a:xfrm flipH="1">
            <a:off x="1790701" y="3780459"/>
            <a:ext cx="1027053" cy="739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73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1DD5B-D633-4AE6-8370-605B12AD6B72}"/>
              </a:ext>
            </a:extLst>
          </p:cNvPr>
          <p:cNvSpPr>
            <a:spLocks noGrp="1"/>
          </p:cNvSpPr>
          <p:nvPr>
            <p:ph type="title"/>
          </p:nvPr>
        </p:nvSpPr>
        <p:spPr>
          <a:xfrm>
            <a:off x="352584" y="589148"/>
            <a:ext cx="9651619" cy="1311128"/>
          </a:xfrm>
        </p:spPr>
        <p:txBody>
          <a:bodyPr/>
          <a:lstStyle/>
          <a:p>
            <a:r>
              <a:rPr lang="nb-NO" dirty="0"/>
              <a:t>Kode alternativer</a:t>
            </a:r>
          </a:p>
        </p:txBody>
      </p:sp>
      <p:pic>
        <p:nvPicPr>
          <p:cNvPr id="10" name="Picture 9">
            <a:extLst>
              <a:ext uri="{FF2B5EF4-FFF2-40B4-BE49-F238E27FC236}">
                <a16:creationId xmlns:a16="http://schemas.microsoft.com/office/drawing/2014/main" id="{07F6E8A3-FA34-44FA-AFEC-A731EA1BB197}"/>
              </a:ext>
            </a:extLst>
          </p:cNvPr>
          <p:cNvPicPr>
            <a:picLocks noChangeAspect="1"/>
          </p:cNvPicPr>
          <p:nvPr/>
        </p:nvPicPr>
        <p:blipFill>
          <a:blip r:embed="rId3"/>
          <a:stretch>
            <a:fillRect/>
          </a:stretch>
        </p:blipFill>
        <p:spPr>
          <a:xfrm>
            <a:off x="5894073" y="2466976"/>
            <a:ext cx="5367588" cy="2090701"/>
          </a:xfrm>
          <a:prstGeom prst="rect">
            <a:avLst/>
          </a:prstGeom>
        </p:spPr>
      </p:pic>
      <p:pic>
        <p:nvPicPr>
          <p:cNvPr id="13" name="Picture 12">
            <a:extLst>
              <a:ext uri="{FF2B5EF4-FFF2-40B4-BE49-F238E27FC236}">
                <a16:creationId xmlns:a16="http://schemas.microsoft.com/office/drawing/2014/main" id="{59DD65F0-9AE7-44CE-A5F2-5199301ED6BE}"/>
              </a:ext>
            </a:extLst>
          </p:cNvPr>
          <p:cNvPicPr>
            <a:picLocks noChangeAspect="1"/>
          </p:cNvPicPr>
          <p:nvPr/>
        </p:nvPicPr>
        <p:blipFill>
          <a:blip r:embed="rId4"/>
          <a:stretch>
            <a:fillRect/>
          </a:stretch>
        </p:blipFill>
        <p:spPr>
          <a:xfrm>
            <a:off x="352584" y="2466976"/>
            <a:ext cx="5249339" cy="2528849"/>
          </a:xfrm>
          <a:prstGeom prst="rect">
            <a:avLst/>
          </a:prstGeom>
        </p:spPr>
      </p:pic>
    </p:spTree>
    <p:extLst>
      <p:ext uri="{BB962C8B-B14F-4D97-AF65-F5344CB8AC3E}">
        <p14:creationId xmlns:p14="http://schemas.microsoft.com/office/powerpoint/2010/main" val="339412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523EB30-923B-4A00-8587-EE02BC4AF3A2}"/>
              </a:ext>
            </a:extLst>
          </p:cNvPr>
          <p:cNvSpPr>
            <a:spLocks noGrp="1"/>
          </p:cNvSpPr>
          <p:nvPr>
            <p:ph sz="quarter" idx="14"/>
          </p:nvPr>
        </p:nvSpPr>
        <p:spPr>
          <a:xfrm>
            <a:off x="6314182" y="1242893"/>
            <a:ext cx="5149886" cy="4103369"/>
          </a:xfrm>
        </p:spPr>
        <p:txBody>
          <a:bodyPr/>
          <a:lstStyle/>
          <a:p>
            <a:r>
              <a:rPr lang="nb-NO" dirty="0"/>
              <a:t>Enhets frafall (unit </a:t>
            </a:r>
            <a:r>
              <a:rPr lang="nb-NO" dirty="0" err="1"/>
              <a:t>nonresponse</a:t>
            </a:r>
            <a:r>
              <a:rPr lang="nb-NO" dirty="0"/>
              <a:t>)</a:t>
            </a:r>
          </a:p>
        </p:txBody>
      </p:sp>
      <p:sp>
        <p:nvSpPr>
          <p:cNvPr id="5" name="Content Placeholder 4">
            <a:extLst>
              <a:ext uri="{FF2B5EF4-FFF2-40B4-BE49-F238E27FC236}">
                <a16:creationId xmlns:a16="http://schemas.microsoft.com/office/drawing/2014/main" id="{FEA5C981-3AEA-4652-B021-09E37AAA066F}"/>
              </a:ext>
            </a:extLst>
          </p:cNvPr>
          <p:cNvSpPr>
            <a:spLocks noGrp="1"/>
          </p:cNvSpPr>
          <p:nvPr>
            <p:ph sz="quarter" idx="15"/>
          </p:nvPr>
        </p:nvSpPr>
        <p:spPr>
          <a:xfrm>
            <a:off x="630954" y="1275547"/>
            <a:ext cx="5541279" cy="4103369"/>
          </a:xfrm>
        </p:spPr>
        <p:txBody>
          <a:bodyPr/>
          <a:lstStyle/>
          <a:p>
            <a:r>
              <a:rPr lang="nb-NO" dirty="0"/>
              <a:t>Partielt frafall (item </a:t>
            </a:r>
            <a:r>
              <a:rPr lang="nb-NO" dirty="0" err="1"/>
              <a:t>nonresponse</a:t>
            </a:r>
            <a:r>
              <a:rPr lang="nb-NO" dirty="0"/>
              <a:t>)</a:t>
            </a:r>
          </a:p>
        </p:txBody>
      </p:sp>
      <p:pic>
        <p:nvPicPr>
          <p:cNvPr id="6" name="Picture 5">
            <a:extLst>
              <a:ext uri="{FF2B5EF4-FFF2-40B4-BE49-F238E27FC236}">
                <a16:creationId xmlns:a16="http://schemas.microsoft.com/office/drawing/2014/main" id="{0038CB62-1D02-4705-B483-C94177FFA2B4}"/>
              </a:ext>
            </a:extLst>
          </p:cNvPr>
          <p:cNvPicPr>
            <a:picLocks noChangeAspect="1"/>
          </p:cNvPicPr>
          <p:nvPr/>
        </p:nvPicPr>
        <p:blipFill>
          <a:blip r:embed="rId3"/>
          <a:stretch>
            <a:fillRect/>
          </a:stretch>
        </p:blipFill>
        <p:spPr>
          <a:xfrm>
            <a:off x="992119" y="4342679"/>
            <a:ext cx="4014675" cy="1303193"/>
          </a:xfrm>
          <a:prstGeom prst="rect">
            <a:avLst/>
          </a:prstGeom>
        </p:spPr>
      </p:pic>
      <p:pic>
        <p:nvPicPr>
          <p:cNvPr id="7" name="Picture 6">
            <a:extLst>
              <a:ext uri="{FF2B5EF4-FFF2-40B4-BE49-F238E27FC236}">
                <a16:creationId xmlns:a16="http://schemas.microsoft.com/office/drawing/2014/main" id="{74593195-C817-4721-9B7F-719D960FA5CA}"/>
              </a:ext>
            </a:extLst>
          </p:cNvPr>
          <p:cNvPicPr>
            <a:picLocks noChangeAspect="1"/>
          </p:cNvPicPr>
          <p:nvPr/>
        </p:nvPicPr>
        <p:blipFill>
          <a:blip r:embed="rId4"/>
          <a:stretch>
            <a:fillRect/>
          </a:stretch>
        </p:blipFill>
        <p:spPr>
          <a:xfrm>
            <a:off x="6370568" y="4288425"/>
            <a:ext cx="4211273" cy="1324163"/>
          </a:xfrm>
          <a:prstGeom prst="rect">
            <a:avLst/>
          </a:prstGeom>
        </p:spPr>
      </p:pic>
      <p:pic>
        <p:nvPicPr>
          <p:cNvPr id="9" name="Picture 8">
            <a:extLst>
              <a:ext uri="{FF2B5EF4-FFF2-40B4-BE49-F238E27FC236}">
                <a16:creationId xmlns:a16="http://schemas.microsoft.com/office/drawing/2014/main" id="{875EDA76-FDC0-4C12-A33A-351213826AA0}"/>
              </a:ext>
            </a:extLst>
          </p:cNvPr>
          <p:cNvPicPr>
            <a:picLocks noChangeAspect="1"/>
          </p:cNvPicPr>
          <p:nvPr/>
        </p:nvPicPr>
        <p:blipFill>
          <a:blip r:embed="rId5"/>
          <a:stretch>
            <a:fillRect/>
          </a:stretch>
        </p:blipFill>
        <p:spPr>
          <a:xfrm>
            <a:off x="992119" y="1991007"/>
            <a:ext cx="4211273" cy="2210237"/>
          </a:xfrm>
          <a:prstGeom prst="rect">
            <a:avLst/>
          </a:prstGeom>
        </p:spPr>
      </p:pic>
      <p:grpSp>
        <p:nvGrpSpPr>
          <p:cNvPr id="10" name="Group 9">
            <a:extLst>
              <a:ext uri="{FF2B5EF4-FFF2-40B4-BE49-F238E27FC236}">
                <a16:creationId xmlns:a16="http://schemas.microsoft.com/office/drawing/2014/main" id="{9938F66B-6C4D-4706-AB98-D7E6FD2BA922}"/>
              </a:ext>
            </a:extLst>
          </p:cNvPr>
          <p:cNvGrpSpPr/>
          <p:nvPr/>
        </p:nvGrpSpPr>
        <p:grpSpPr>
          <a:xfrm>
            <a:off x="6489692" y="1968838"/>
            <a:ext cx="4648763" cy="2210237"/>
            <a:chOff x="6196879" y="3590342"/>
            <a:chExt cx="4814646" cy="2522551"/>
          </a:xfrm>
        </p:grpSpPr>
        <p:pic>
          <p:nvPicPr>
            <p:cNvPr id="11" name="Plassholder for innhold 4">
              <a:extLst>
                <a:ext uri="{FF2B5EF4-FFF2-40B4-BE49-F238E27FC236}">
                  <a16:creationId xmlns:a16="http://schemas.microsoft.com/office/drawing/2014/main" id="{A8319F8E-70F0-4012-BAB5-7F02D879A5F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46556" b="43565"/>
            <a:stretch/>
          </p:blipFill>
          <p:spPr>
            <a:xfrm>
              <a:off x="6196879" y="3590342"/>
              <a:ext cx="4775921" cy="2522551"/>
            </a:xfrm>
            <a:prstGeom prst="rect">
              <a:avLst/>
            </a:prstGeom>
          </p:spPr>
        </p:pic>
        <p:sp>
          <p:nvSpPr>
            <p:cNvPr id="12" name="Rektangel 9">
              <a:extLst>
                <a:ext uri="{FF2B5EF4-FFF2-40B4-BE49-F238E27FC236}">
                  <a16:creationId xmlns:a16="http://schemas.microsoft.com/office/drawing/2014/main" id="{6A6723D8-A68D-47D0-9679-30BA2ED3738A}"/>
                </a:ext>
              </a:extLst>
            </p:cNvPr>
            <p:cNvSpPr/>
            <p:nvPr/>
          </p:nvSpPr>
          <p:spPr>
            <a:xfrm>
              <a:off x="6196879" y="4488557"/>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ktangel 9">
              <a:extLst>
                <a:ext uri="{FF2B5EF4-FFF2-40B4-BE49-F238E27FC236}">
                  <a16:creationId xmlns:a16="http://schemas.microsoft.com/office/drawing/2014/main" id="{ABA1A1AB-AD0C-48C3-8008-C2D4F06D8B25}"/>
                </a:ext>
              </a:extLst>
            </p:cNvPr>
            <p:cNvSpPr/>
            <p:nvPr/>
          </p:nvSpPr>
          <p:spPr>
            <a:xfrm>
              <a:off x="7281400" y="4488557"/>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Rektangel 9">
              <a:extLst>
                <a:ext uri="{FF2B5EF4-FFF2-40B4-BE49-F238E27FC236}">
                  <a16:creationId xmlns:a16="http://schemas.microsoft.com/office/drawing/2014/main" id="{7ABAC141-E517-40E8-885D-63B3F408684E}"/>
                </a:ext>
              </a:extLst>
            </p:cNvPr>
            <p:cNvSpPr/>
            <p:nvPr/>
          </p:nvSpPr>
          <p:spPr>
            <a:xfrm>
              <a:off x="8365921" y="448761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ektangel 9">
              <a:extLst>
                <a:ext uri="{FF2B5EF4-FFF2-40B4-BE49-F238E27FC236}">
                  <a16:creationId xmlns:a16="http://schemas.microsoft.com/office/drawing/2014/main" id="{83CA8271-F723-42E0-A309-A15B35A3E72C}"/>
                </a:ext>
              </a:extLst>
            </p:cNvPr>
            <p:cNvSpPr/>
            <p:nvPr/>
          </p:nvSpPr>
          <p:spPr>
            <a:xfrm>
              <a:off x="9450442" y="448761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ktangel 9">
              <a:extLst>
                <a:ext uri="{FF2B5EF4-FFF2-40B4-BE49-F238E27FC236}">
                  <a16:creationId xmlns:a16="http://schemas.microsoft.com/office/drawing/2014/main" id="{0DED3058-B1B2-4C6E-A136-D7EB0EAFB45A}"/>
                </a:ext>
              </a:extLst>
            </p:cNvPr>
            <p:cNvSpPr/>
            <p:nvPr/>
          </p:nvSpPr>
          <p:spPr>
            <a:xfrm>
              <a:off x="9927004" y="4483465"/>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17" name="Title 1">
            <a:extLst>
              <a:ext uri="{FF2B5EF4-FFF2-40B4-BE49-F238E27FC236}">
                <a16:creationId xmlns:a16="http://schemas.microsoft.com/office/drawing/2014/main" id="{4626218A-86D3-48A5-A96D-83443462B9E6}"/>
              </a:ext>
            </a:extLst>
          </p:cNvPr>
          <p:cNvSpPr txBox="1">
            <a:spLocks/>
          </p:cNvSpPr>
          <p:nvPr/>
        </p:nvSpPr>
        <p:spPr>
          <a:xfrm>
            <a:off x="727932" y="532630"/>
            <a:ext cx="10985784" cy="784958"/>
          </a:xfrm>
          <a:prstGeom prst="rect">
            <a:avLst/>
          </a:prstGeom>
        </p:spPr>
        <p:txBody>
          <a:bodyPr vert="horz" wrap="square" lIns="91440" tIns="0" rIns="91440" bIns="45720" rtlCol="0" anchor="ctr" anchorCtr="0">
            <a:normAutofit/>
          </a:bodyPr>
          <a:lstStyle>
            <a:lvl1pPr algn="l" defTabSz="914446" rtl="0" eaLnBrk="1" latinLnBrk="0" hangingPunct="1">
              <a:lnSpc>
                <a:spcPct val="90000"/>
              </a:lnSpc>
              <a:spcBef>
                <a:spcPct val="0"/>
              </a:spcBef>
              <a:buNone/>
              <a:defRPr sz="4400" b="1" kern="1200">
                <a:solidFill>
                  <a:srgbClr val="274247"/>
                </a:solidFill>
                <a:latin typeface="+mj-lt"/>
                <a:ea typeface="+mj-ea"/>
                <a:cs typeface="+mj-cs"/>
              </a:defRPr>
            </a:lvl1pPr>
          </a:lstStyle>
          <a:p>
            <a:r>
              <a:rPr lang="nb-NO" dirty="0"/>
              <a:t>Partielt frafall </a:t>
            </a:r>
            <a:r>
              <a:rPr lang="nb-NO" dirty="0" err="1"/>
              <a:t>vs</a:t>
            </a:r>
            <a:r>
              <a:rPr lang="nb-NO" dirty="0"/>
              <a:t> enhets frafall</a:t>
            </a:r>
          </a:p>
        </p:txBody>
      </p:sp>
    </p:spTree>
    <p:extLst>
      <p:ext uri="{BB962C8B-B14F-4D97-AF65-F5344CB8AC3E}">
        <p14:creationId xmlns:p14="http://schemas.microsoft.com/office/powerpoint/2010/main" val="29668494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B035-38F4-4ACF-87FD-261B5B722281}"/>
              </a:ext>
            </a:extLst>
          </p:cNvPr>
          <p:cNvSpPr>
            <a:spLocks noGrp="1"/>
          </p:cNvSpPr>
          <p:nvPr>
            <p:ph type="title"/>
          </p:nvPr>
        </p:nvSpPr>
        <p:spPr/>
        <p:txBody>
          <a:bodyPr/>
          <a:lstStyle/>
          <a:p>
            <a:r>
              <a:rPr lang="nb-NO" dirty="0"/>
              <a:t>Øvelser: del 3</a:t>
            </a:r>
          </a:p>
        </p:txBody>
      </p:sp>
      <p:sp>
        <p:nvSpPr>
          <p:cNvPr id="3" name="Content Placeholder 2">
            <a:extLst>
              <a:ext uri="{FF2B5EF4-FFF2-40B4-BE49-F238E27FC236}">
                <a16:creationId xmlns:a16="http://schemas.microsoft.com/office/drawing/2014/main" id="{82F65C5F-7A64-4280-8684-7EC75D4C29DE}"/>
              </a:ext>
            </a:extLst>
          </p:cNvPr>
          <p:cNvSpPr>
            <a:spLocks noGrp="1"/>
          </p:cNvSpPr>
          <p:nvPr>
            <p:ph sz="quarter" idx="11"/>
          </p:nvPr>
        </p:nvSpPr>
        <p:spPr/>
        <p:txBody>
          <a:bodyPr/>
          <a:lstStyle/>
          <a:p>
            <a:r>
              <a:rPr lang="nb-NO" dirty="0"/>
              <a:t>Datasett Offer</a:t>
            </a:r>
          </a:p>
          <a:p>
            <a:r>
              <a:rPr lang="nb-NO" dirty="0"/>
              <a:t>Variablenes navn er i kommentarer </a:t>
            </a:r>
          </a:p>
          <a:p>
            <a:r>
              <a:rPr lang="nb-NO" dirty="0" err="1"/>
              <a:t>Task</a:t>
            </a:r>
            <a:r>
              <a:rPr lang="nb-NO" dirty="0"/>
              <a:t> 3</a:t>
            </a:r>
          </a:p>
          <a:p>
            <a:r>
              <a:rPr lang="nb-NO" dirty="0"/>
              <a:t>Oppgave ligger på Teams og </a:t>
            </a:r>
            <a:r>
              <a:rPr lang="nb-NO" dirty="0" err="1"/>
              <a:t>Git</a:t>
            </a:r>
            <a:r>
              <a:rPr lang="nb-NO" dirty="0"/>
              <a:t> </a:t>
            </a:r>
            <a:r>
              <a:rPr lang="nb-NO" dirty="0">
                <a:hlinkClick r:id="rId2"/>
              </a:rPr>
              <a:t>https://github.com/statisticsnorway/R_imputering_kurs</a:t>
            </a:r>
            <a:endParaRPr lang="nb-NO" dirty="0"/>
          </a:p>
          <a:p>
            <a:r>
              <a:rPr lang="nb-NO" dirty="0"/>
              <a:t>Fortsetter om 20 minutter</a:t>
            </a:r>
          </a:p>
        </p:txBody>
      </p:sp>
    </p:spTree>
    <p:extLst>
      <p:ext uri="{BB962C8B-B14F-4D97-AF65-F5344CB8AC3E}">
        <p14:creationId xmlns:p14="http://schemas.microsoft.com/office/powerpoint/2010/main" val="4077169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01702-E969-454C-AA86-8E801AB9923A}"/>
              </a:ext>
            </a:extLst>
          </p:cNvPr>
          <p:cNvSpPr>
            <a:spLocks noGrp="1"/>
          </p:cNvSpPr>
          <p:nvPr>
            <p:ph type="ctrTitle"/>
          </p:nvPr>
        </p:nvSpPr>
        <p:spPr/>
        <p:txBody>
          <a:bodyPr/>
          <a:lstStyle/>
          <a:p>
            <a:r>
              <a:rPr lang="nb-NO" dirty="0"/>
              <a:t>Oppsummering</a:t>
            </a:r>
          </a:p>
        </p:txBody>
      </p:sp>
    </p:spTree>
    <p:extLst>
      <p:ext uri="{BB962C8B-B14F-4D97-AF65-F5344CB8AC3E}">
        <p14:creationId xmlns:p14="http://schemas.microsoft.com/office/powerpoint/2010/main" val="30382203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t3.gstatic.com/licensed-image?q=tbn:ANd9GcQiOXps4S2DMhwtWVM5sZW0lVnTVMSJ4C-qlgnfv_caKNEya3tux4l9ZiGCr9cfxUVzGeKdwvv5MEJWUxNv9S8">
            <a:extLst>
              <a:ext uri="{FF2B5EF4-FFF2-40B4-BE49-F238E27FC236}">
                <a16:creationId xmlns:a16="http://schemas.microsoft.com/office/drawing/2014/main" id="{2E21E51F-4C16-4B77-9ECF-5297686747D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8088086" y="1178511"/>
            <a:ext cx="3900527" cy="390052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D7E2FD0-4352-4625-9C0F-3FD97B64F473}"/>
              </a:ext>
            </a:extLst>
          </p:cNvPr>
          <p:cNvSpPr>
            <a:spLocks noGrp="1"/>
          </p:cNvSpPr>
          <p:nvPr>
            <p:ph sz="quarter" idx="11"/>
          </p:nvPr>
        </p:nvSpPr>
        <p:spPr>
          <a:xfrm>
            <a:off x="653302" y="619027"/>
            <a:ext cx="10029938" cy="3978862"/>
          </a:xfrm>
        </p:spPr>
        <p:txBody>
          <a:bodyPr/>
          <a:lstStyle/>
          <a:p>
            <a:r>
              <a:rPr lang="nb-NO" dirty="0"/>
              <a:t>Imputering er brukt for å opprette et «fult» datasett</a:t>
            </a:r>
          </a:p>
          <a:p>
            <a:r>
              <a:rPr lang="nb-NO" dirty="0"/>
              <a:t>Imputering er vanlig brukt for partielt </a:t>
            </a:r>
            <a:r>
              <a:rPr lang="nb-NO" dirty="0" err="1"/>
              <a:t>frarfall</a:t>
            </a:r>
            <a:endParaRPr lang="nb-NO" dirty="0"/>
          </a:p>
          <a:p>
            <a:r>
              <a:rPr lang="nb-NO" dirty="0"/>
              <a:t>Imputering hjelper å redusere svar-frafall skjevhet hvis vi har MAR og passende hjelpevariabler er brukt for </a:t>
            </a:r>
            <a:r>
              <a:rPr lang="nb-NO" dirty="0" err="1"/>
              <a:t>imputerings</a:t>
            </a:r>
            <a:r>
              <a:rPr lang="nb-NO" dirty="0"/>
              <a:t> prosedyre</a:t>
            </a:r>
          </a:p>
          <a:p>
            <a:r>
              <a:rPr lang="nb-NO" dirty="0"/>
              <a:t>Behandling av </a:t>
            </a:r>
            <a:r>
              <a:rPr lang="nb-NO" dirty="0" err="1"/>
              <a:t>imputerte</a:t>
            </a:r>
            <a:r>
              <a:rPr lang="nb-NO" dirty="0"/>
              <a:t> datasett som «opprinnelig» </a:t>
            </a:r>
            <a:r>
              <a:rPr lang="en-US" dirty="0"/>
              <a:t>data </a:t>
            </a:r>
            <a:r>
              <a:rPr lang="en-US" dirty="0" err="1"/>
              <a:t>fører</a:t>
            </a:r>
            <a:r>
              <a:rPr lang="en-US" dirty="0"/>
              <a:t> </a:t>
            </a:r>
            <a:r>
              <a:rPr lang="en-US" dirty="0" err="1"/>
              <a:t>til</a:t>
            </a:r>
            <a:r>
              <a:rPr lang="en-US" dirty="0"/>
              <a:t> </a:t>
            </a:r>
            <a:r>
              <a:rPr lang="en-US" dirty="0" err="1"/>
              <a:t>underestimering</a:t>
            </a:r>
            <a:r>
              <a:rPr lang="en-US" dirty="0"/>
              <a:t> av </a:t>
            </a:r>
            <a:r>
              <a:rPr lang="en-US" dirty="0" err="1"/>
              <a:t>variansen</a:t>
            </a:r>
            <a:r>
              <a:rPr lang="en-US" dirty="0"/>
              <a:t>.</a:t>
            </a:r>
          </a:p>
          <a:p>
            <a:r>
              <a:rPr lang="nb-NO" dirty="0"/>
              <a:t>Man bør dele metadata om gjennomførte </a:t>
            </a:r>
            <a:r>
              <a:rPr lang="nb-NO" dirty="0" err="1"/>
              <a:t>imputeringer</a:t>
            </a:r>
            <a:r>
              <a:rPr lang="nb-NO" dirty="0"/>
              <a:t> med statistikkbrukere.</a:t>
            </a:r>
          </a:p>
          <a:p>
            <a:r>
              <a:rPr lang="nb-NO" dirty="0"/>
              <a:t>Man bør sette markeringer på de observasjonene som ble </a:t>
            </a:r>
            <a:r>
              <a:rPr lang="nb-NO" dirty="0" err="1"/>
              <a:t>imputert</a:t>
            </a:r>
            <a:r>
              <a:rPr lang="nb-NO" dirty="0"/>
              <a:t> og donorer som ble brukt</a:t>
            </a:r>
          </a:p>
          <a:p>
            <a:endParaRPr lang="nb-NO" dirty="0"/>
          </a:p>
          <a:p>
            <a:endParaRPr lang="nb-NO" dirty="0"/>
          </a:p>
          <a:p>
            <a:endParaRPr lang="nb-NO" dirty="0"/>
          </a:p>
          <a:p>
            <a:endParaRPr lang="nb-NO" dirty="0"/>
          </a:p>
        </p:txBody>
      </p:sp>
    </p:spTree>
    <p:extLst>
      <p:ext uri="{BB962C8B-B14F-4D97-AF65-F5344CB8AC3E}">
        <p14:creationId xmlns:p14="http://schemas.microsoft.com/office/powerpoint/2010/main" val="15208370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p:cNvSpPr>
            <a:spLocks noGrp="1"/>
          </p:cNvSpPr>
          <p:nvPr>
            <p:ph type="ctrTitle"/>
          </p:nvPr>
        </p:nvSpPr>
        <p:spPr/>
        <p:txBody>
          <a:bodyPr/>
          <a:lstStyle/>
          <a:p>
            <a:r>
              <a:rPr lang="nb-NO" dirty="0"/>
              <a:t>Takk!</a:t>
            </a:r>
          </a:p>
        </p:txBody>
      </p:sp>
    </p:spTree>
    <p:extLst>
      <p:ext uri="{BB962C8B-B14F-4D97-AF65-F5344CB8AC3E}">
        <p14:creationId xmlns:p14="http://schemas.microsoft.com/office/powerpoint/2010/main" val="3480541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2645B6-7D31-45E7-A271-96CFD8601A70}"/>
              </a:ext>
            </a:extLst>
          </p:cNvPr>
          <p:cNvSpPr>
            <a:spLocks noGrp="1"/>
          </p:cNvSpPr>
          <p:nvPr>
            <p:ph type="title"/>
          </p:nvPr>
        </p:nvSpPr>
        <p:spPr>
          <a:xfrm>
            <a:off x="624416" y="181048"/>
            <a:ext cx="9651619" cy="1311128"/>
          </a:xfrm>
        </p:spPr>
        <p:txBody>
          <a:bodyPr/>
          <a:lstStyle/>
          <a:p>
            <a:r>
              <a:rPr lang="nb-NO" altLang="en-US" dirty="0"/>
              <a:t>Hva kan man gjøre med frafall?</a:t>
            </a:r>
            <a:endParaRPr lang="en-US" dirty="0"/>
          </a:p>
        </p:txBody>
      </p:sp>
      <p:sp>
        <p:nvSpPr>
          <p:cNvPr id="3" name="Plassholder for innhold 2">
            <a:extLst>
              <a:ext uri="{FF2B5EF4-FFF2-40B4-BE49-F238E27FC236}">
                <a16:creationId xmlns:a16="http://schemas.microsoft.com/office/drawing/2014/main" id="{C45E87D1-9F41-4816-9150-F4DCDC2DCDFF}"/>
              </a:ext>
            </a:extLst>
          </p:cNvPr>
          <p:cNvSpPr>
            <a:spLocks noGrp="1"/>
          </p:cNvSpPr>
          <p:nvPr>
            <p:ph sz="quarter" idx="13"/>
          </p:nvPr>
        </p:nvSpPr>
        <p:spPr>
          <a:xfrm>
            <a:off x="1159538" y="1284688"/>
            <a:ext cx="10348225" cy="4608513"/>
          </a:xfrm>
        </p:spPr>
        <p:txBody>
          <a:bodyPr/>
          <a:lstStyle/>
          <a:p>
            <a:r>
              <a:rPr lang="nb-NO" altLang="en-US" dirty="0">
                <a:solidFill>
                  <a:schemeClr val="tx1"/>
                </a:solidFill>
              </a:rPr>
              <a:t>Fjerne alle enheter der vi mangler verdier på en eller flere variable (</a:t>
            </a:r>
            <a:r>
              <a:rPr lang="en-US" altLang="en-US" dirty="0">
                <a:solidFill>
                  <a:schemeClr val="tx1"/>
                </a:solidFill>
              </a:rPr>
              <a:t>«complete case analysis»).</a:t>
            </a:r>
          </a:p>
          <a:p>
            <a:r>
              <a:rPr lang="en-US" altLang="en-US" dirty="0" err="1">
                <a:solidFill>
                  <a:schemeClr val="tx1"/>
                </a:solidFill>
              </a:rPr>
              <a:t>Fjerne</a:t>
            </a:r>
            <a:r>
              <a:rPr lang="en-US" altLang="en-US" dirty="0">
                <a:solidFill>
                  <a:schemeClr val="tx1"/>
                </a:solidFill>
              </a:rPr>
              <a:t> </a:t>
            </a:r>
            <a:r>
              <a:rPr lang="en-US" altLang="en-US" dirty="0" err="1">
                <a:solidFill>
                  <a:schemeClr val="tx1"/>
                </a:solidFill>
              </a:rPr>
              <a:t>kun</a:t>
            </a:r>
            <a:r>
              <a:rPr lang="en-US" altLang="en-US" dirty="0">
                <a:solidFill>
                  <a:schemeClr val="tx1"/>
                </a:solidFill>
              </a:rPr>
              <a:t> de </a:t>
            </a:r>
            <a:r>
              <a:rPr lang="en-US" altLang="en-US" dirty="0" err="1">
                <a:solidFill>
                  <a:schemeClr val="tx1"/>
                </a:solidFill>
              </a:rPr>
              <a:t>enhetene</a:t>
            </a:r>
            <a:r>
              <a:rPr lang="en-US" altLang="en-US" dirty="0">
                <a:solidFill>
                  <a:schemeClr val="tx1"/>
                </a:solidFill>
              </a:rPr>
              <a:t> </a:t>
            </a:r>
            <a:r>
              <a:rPr lang="en-US" altLang="en-US" dirty="0" err="1">
                <a:solidFill>
                  <a:schemeClr val="tx1"/>
                </a:solidFill>
              </a:rPr>
              <a:t>som</a:t>
            </a:r>
            <a:r>
              <a:rPr lang="en-US" altLang="en-US" dirty="0">
                <a:solidFill>
                  <a:schemeClr val="tx1"/>
                </a:solidFill>
              </a:rPr>
              <a:t> </a:t>
            </a:r>
            <a:r>
              <a:rPr lang="en-US" altLang="en-US" dirty="0" err="1">
                <a:solidFill>
                  <a:schemeClr val="tx1"/>
                </a:solidFill>
              </a:rPr>
              <a:t>mangler</a:t>
            </a:r>
            <a:r>
              <a:rPr lang="en-US" altLang="en-US" dirty="0">
                <a:solidFill>
                  <a:schemeClr val="tx1"/>
                </a:solidFill>
              </a:rPr>
              <a:t> </a:t>
            </a:r>
            <a:r>
              <a:rPr lang="en-US" altLang="en-US" dirty="0" err="1">
                <a:solidFill>
                  <a:schemeClr val="tx1"/>
                </a:solidFill>
              </a:rPr>
              <a:t>verdier</a:t>
            </a:r>
            <a:r>
              <a:rPr lang="en-US" altLang="en-US" dirty="0">
                <a:solidFill>
                  <a:schemeClr val="tx1"/>
                </a:solidFill>
              </a:rPr>
              <a:t> </a:t>
            </a:r>
            <a:r>
              <a:rPr lang="en-US" altLang="en-US" dirty="0" err="1">
                <a:solidFill>
                  <a:schemeClr val="tx1"/>
                </a:solidFill>
              </a:rPr>
              <a:t>på</a:t>
            </a:r>
            <a:r>
              <a:rPr lang="en-US" altLang="en-US" dirty="0">
                <a:solidFill>
                  <a:schemeClr val="tx1"/>
                </a:solidFill>
              </a:rPr>
              <a:t> </a:t>
            </a:r>
            <a:r>
              <a:rPr lang="en-US" altLang="en-US" dirty="0" err="1">
                <a:solidFill>
                  <a:schemeClr val="tx1"/>
                </a:solidFill>
              </a:rPr>
              <a:t>interessevariablene</a:t>
            </a:r>
            <a:r>
              <a:rPr lang="en-US" altLang="en-US" dirty="0">
                <a:solidFill>
                  <a:schemeClr val="tx1"/>
                </a:solidFill>
              </a:rPr>
              <a:t> </a:t>
            </a:r>
            <a:r>
              <a:rPr lang="nb-NO" altLang="en-US" dirty="0">
                <a:solidFill>
                  <a:schemeClr val="tx1"/>
                </a:solidFill>
              </a:rPr>
              <a:t>(</a:t>
            </a:r>
            <a:r>
              <a:rPr lang="en-US" altLang="en-US" dirty="0">
                <a:solidFill>
                  <a:schemeClr val="tx1"/>
                </a:solidFill>
              </a:rPr>
              <a:t>«available case analysis»).</a:t>
            </a:r>
          </a:p>
          <a:p>
            <a:r>
              <a:rPr lang="en-US" altLang="en-US" dirty="0" err="1">
                <a:solidFill>
                  <a:schemeClr val="tx1"/>
                </a:solidFill>
              </a:rPr>
              <a:t>Vekting</a:t>
            </a:r>
            <a:r>
              <a:rPr lang="en-US" altLang="en-US" dirty="0">
                <a:solidFill>
                  <a:schemeClr val="tx1"/>
                </a:solidFill>
              </a:rPr>
              <a:t>. </a:t>
            </a:r>
          </a:p>
          <a:p>
            <a:r>
              <a:rPr lang="en-US" altLang="en-US" dirty="0" err="1">
                <a:solidFill>
                  <a:schemeClr val="tx1"/>
                </a:solidFill>
              </a:rPr>
              <a:t>Bruke</a:t>
            </a:r>
            <a:r>
              <a:rPr lang="en-US" altLang="en-US" dirty="0">
                <a:solidFill>
                  <a:schemeClr val="tx1"/>
                </a:solidFill>
              </a:rPr>
              <a:t> </a:t>
            </a:r>
            <a:r>
              <a:rPr lang="en-US" altLang="en-US" dirty="0" err="1">
                <a:solidFill>
                  <a:schemeClr val="tx1"/>
                </a:solidFill>
              </a:rPr>
              <a:t>en</a:t>
            </a:r>
            <a:r>
              <a:rPr lang="en-US" altLang="en-US" dirty="0">
                <a:solidFill>
                  <a:schemeClr val="tx1"/>
                </a:solidFill>
              </a:rPr>
              <a:t> </a:t>
            </a:r>
            <a:r>
              <a:rPr lang="en-US" altLang="en-US" dirty="0" err="1">
                <a:solidFill>
                  <a:schemeClr val="tx1"/>
                </a:solidFill>
              </a:rPr>
              <a:t>modell</a:t>
            </a:r>
            <a:r>
              <a:rPr lang="en-US" altLang="en-US" dirty="0">
                <a:solidFill>
                  <a:schemeClr val="tx1"/>
                </a:solidFill>
              </a:rPr>
              <a:t> </a:t>
            </a:r>
            <a:r>
              <a:rPr lang="en-US" altLang="en-US" dirty="0" err="1">
                <a:solidFill>
                  <a:schemeClr val="tx1"/>
                </a:solidFill>
              </a:rPr>
              <a:t>som</a:t>
            </a:r>
            <a:r>
              <a:rPr lang="en-US" altLang="en-US" dirty="0">
                <a:solidFill>
                  <a:schemeClr val="tx1"/>
                </a:solidFill>
              </a:rPr>
              <a:t> </a:t>
            </a:r>
            <a:r>
              <a:rPr lang="en-US" altLang="en-US" dirty="0" err="1">
                <a:solidFill>
                  <a:schemeClr val="tx1"/>
                </a:solidFill>
              </a:rPr>
              <a:t>tillater</a:t>
            </a:r>
            <a:r>
              <a:rPr lang="en-US" altLang="en-US" dirty="0">
                <a:solidFill>
                  <a:schemeClr val="tx1"/>
                </a:solidFill>
              </a:rPr>
              <a:t> </a:t>
            </a:r>
            <a:r>
              <a:rPr lang="en-US" altLang="en-US" dirty="0" err="1">
                <a:solidFill>
                  <a:schemeClr val="tx1"/>
                </a:solidFill>
              </a:rPr>
              <a:t>manglende</a:t>
            </a:r>
            <a:r>
              <a:rPr lang="en-US" altLang="en-US" dirty="0">
                <a:solidFill>
                  <a:schemeClr val="tx1"/>
                </a:solidFill>
              </a:rPr>
              <a:t> </a:t>
            </a:r>
            <a:r>
              <a:rPr lang="en-US" altLang="en-US" dirty="0" err="1">
                <a:solidFill>
                  <a:schemeClr val="tx1"/>
                </a:solidFill>
              </a:rPr>
              <a:t>verdier</a:t>
            </a:r>
            <a:r>
              <a:rPr lang="en-US" altLang="en-US" dirty="0">
                <a:solidFill>
                  <a:schemeClr val="tx1"/>
                </a:solidFill>
              </a:rPr>
              <a:t>.</a:t>
            </a:r>
          </a:p>
          <a:p>
            <a:r>
              <a:rPr lang="en-US" altLang="en-US" dirty="0">
                <a:solidFill>
                  <a:schemeClr val="tx1"/>
                </a:solidFill>
              </a:rPr>
              <a:t>Imputering: </a:t>
            </a:r>
            <a:r>
              <a:rPr lang="en-US" altLang="en-US" dirty="0" err="1">
                <a:solidFill>
                  <a:schemeClr val="tx1"/>
                </a:solidFill>
              </a:rPr>
              <a:t>lage</a:t>
            </a:r>
            <a:r>
              <a:rPr lang="en-US" altLang="en-US" dirty="0">
                <a:solidFill>
                  <a:schemeClr val="tx1"/>
                </a:solidFill>
              </a:rPr>
              <a:t> “</a:t>
            </a:r>
            <a:r>
              <a:rPr lang="en-US" altLang="en-US" dirty="0" err="1">
                <a:solidFill>
                  <a:schemeClr val="tx1"/>
                </a:solidFill>
              </a:rPr>
              <a:t>fult</a:t>
            </a:r>
            <a:r>
              <a:rPr lang="en-US" altLang="en-US" dirty="0">
                <a:solidFill>
                  <a:schemeClr val="tx1"/>
                </a:solidFill>
              </a:rPr>
              <a:t>” </a:t>
            </a:r>
            <a:r>
              <a:rPr lang="en-US" altLang="en-US" dirty="0" err="1">
                <a:solidFill>
                  <a:schemeClr val="tx1"/>
                </a:solidFill>
              </a:rPr>
              <a:t>datasett</a:t>
            </a:r>
            <a:r>
              <a:rPr lang="en-US" altLang="en-US" dirty="0">
                <a:solidFill>
                  <a:schemeClr val="tx1"/>
                </a:solidFill>
              </a:rPr>
              <a:t>.</a:t>
            </a:r>
            <a:r>
              <a:rPr lang="nb-NO" dirty="0">
                <a:solidFill>
                  <a:schemeClr val="tx1"/>
                </a:solidFill>
              </a:rPr>
              <a:t> </a:t>
            </a:r>
          </a:p>
          <a:p>
            <a:pPr marL="0" indent="0">
              <a:buNone/>
            </a:pPr>
            <a:endParaRPr lang="en-US" altLang="en-US" b="1" dirty="0">
              <a:solidFill>
                <a:schemeClr val="tx1"/>
              </a:solidFill>
            </a:endParaRPr>
          </a:p>
          <a:p>
            <a:pPr marL="0" indent="0">
              <a:buNone/>
            </a:pPr>
            <a:endParaRPr lang="en-US" altLang="en-US" dirty="0"/>
          </a:p>
          <a:p>
            <a:endParaRPr lang="en-US" altLang="en-US" dirty="0"/>
          </a:p>
          <a:p>
            <a:endParaRPr lang="en-US" dirty="0"/>
          </a:p>
        </p:txBody>
      </p:sp>
      <p:sp>
        <p:nvSpPr>
          <p:cNvPr id="4" name="Rectangle 3">
            <a:extLst>
              <a:ext uri="{FF2B5EF4-FFF2-40B4-BE49-F238E27FC236}">
                <a16:creationId xmlns:a16="http://schemas.microsoft.com/office/drawing/2014/main" id="{3E58E5DE-0141-4DA0-9686-982DAD63D32C}"/>
              </a:ext>
            </a:extLst>
          </p:cNvPr>
          <p:cNvSpPr/>
          <p:nvPr/>
        </p:nvSpPr>
        <p:spPr>
          <a:xfrm>
            <a:off x="1219359" y="6021388"/>
            <a:ext cx="5822428" cy="230832"/>
          </a:xfrm>
          <a:prstGeom prst="rect">
            <a:avLst/>
          </a:prstGeom>
        </p:spPr>
        <p:txBody>
          <a:bodyPr wrap="none">
            <a:spAutoFit/>
          </a:bodyPr>
          <a:lstStyle/>
          <a:p>
            <a:r>
              <a:rPr lang="nb-NO" dirty="0">
                <a:hlinkClick r:id="rId3"/>
              </a:rPr>
              <a:t>https://wiki.ssb.no/display/s880/Imputering+-+seminar?preview=/149954038/149954042/Imputering.pptx</a:t>
            </a:r>
            <a:endParaRPr lang="nb-NO" dirty="0"/>
          </a:p>
        </p:txBody>
      </p:sp>
    </p:spTree>
    <p:extLst>
      <p:ext uri="{BB962C8B-B14F-4D97-AF65-F5344CB8AC3E}">
        <p14:creationId xmlns:p14="http://schemas.microsoft.com/office/powerpoint/2010/main" val="384194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50DA5A60-3DB3-4D55-93A4-C3F54616E883}"/>
              </a:ext>
            </a:extLst>
          </p:cNvPr>
          <p:cNvGrpSpPr/>
          <p:nvPr/>
        </p:nvGrpSpPr>
        <p:grpSpPr>
          <a:xfrm>
            <a:off x="949620" y="573137"/>
            <a:ext cx="5146380" cy="1490223"/>
            <a:chOff x="1079698" y="547321"/>
            <a:chExt cx="5146380" cy="1490223"/>
          </a:xfrm>
        </p:grpSpPr>
        <p:sp>
          <p:nvSpPr>
            <p:cNvPr id="5" name="Rectangle 4">
              <a:extLst>
                <a:ext uri="{FF2B5EF4-FFF2-40B4-BE49-F238E27FC236}">
                  <a16:creationId xmlns:a16="http://schemas.microsoft.com/office/drawing/2014/main" id="{8F9DD2DF-120A-4D50-84AB-94BE6D79C325}"/>
                </a:ext>
              </a:extLst>
            </p:cNvPr>
            <p:cNvSpPr/>
            <p:nvPr/>
          </p:nvSpPr>
          <p:spPr>
            <a:xfrm>
              <a:off x="1079698" y="547321"/>
              <a:ext cx="514638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nb-NO" sz="2400" b="1" dirty="0"/>
                <a:t>Data</a:t>
              </a:r>
              <a:r>
                <a:rPr lang="nb-NO" sz="2400" dirty="0"/>
                <a:t> </a:t>
              </a:r>
              <a:r>
                <a:rPr lang="nb-NO" sz="2400" b="1" dirty="0"/>
                <a:t>Imputering</a:t>
              </a:r>
              <a:r>
                <a:rPr lang="nb-NO" sz="2400" dirty="0"/>
                <a:t> – er innbytte av estimerte akseptable verdier for data som mangler eller er feil *.</a:t>
              </a:r>
            </a:p>
          </p:txBody>
        </p:sp>
        <p:sp>
          <p:nvSpPr>
            <p:cNvPr id="8" name="Rectangle 7">
              <a:extLst>
                <a:ext uri="{FF2B5EF4-FFF2-40B4-BE49-F238E27FC236}">
                  <a16:creationId xmlns:a16="http://schemas.microsoft.com/office/drawing/2014/main" id="{80CAE259-6C3D-4313-850A-13AB2C7B6E5E}"/>
                </a:ext>
              </a:extLst>
            </p:cNvPr>
            <p:cNvSpPr/>
            <p:nvPr/>
          </p:nvSpPr>
          <p:spPr>
            <a:xfrm>
              <a:off x="1079698" y="1806712"/>
              <a:ext cx="4825360" cy="230832"/>
            </a:xfrm>
            <a:prstGeom prst="rect">
              <a:avLst/>
            </a:prstGeom>
          </p:spPr>
          <p:txBody>
            <a:bodyPr wrap="none">
              <a:spAutoFit/>
            </a:bodyPr>
            <a:lstStyle/>
            <a:p>
              <a:r>
                <a:rPr lang="nb-NO" dirty="0"/>
                <a:t>* https://ec.europa.eu/eurostat/ramon/statmanuals/files/UN_editing_glossary_2000.pdf</a:t>
              </a:r>
            </a:p>
          </p:txBody>
        </p:sp>
      </p:grpSp>
      <p:pic>
        <p:nvPicPr>
          <p:cNvPr id="15" name="Picture 14">
            <a:extLst>
              <a:ext uri="{FF2B5EF4-FFF2-40B4-BE49-F238E27FC236}">
                <a16:creationId xmlns:a16="http://schemas.microsoft.com/office/drawing/2014/main" id="{A282902E-989A-4897-9EFD-04D589A11ABC}"/>
              </a:ext>
            </a:extLst>
          </p:cNvPr>
          <p:cNvPicPr>
            <a:picLocks noChangeAspect="1"/>
          </p:cNvPicPr>
          <p:nvPr/>
        </p:nvPicPr>
        <p:blipFill>
          <a:blip r:embed="rId3"/>
          <a:stretch>
            <a:fillRect/>
          </a:stretch>
        </p:blipFill>
        <p:spPr>
          <a:xfrm>
            <a:off x="7092229" y="3881287"/>
            <a:ext cx="3774407" cy="1976683"/>
          </a:xfrm>
          <a:prstGeom prst="rect">
            <a:avLst/>
          </a:prstGeom>
        </p:spPr>
      </p:pic>
      <p:pic>
        <p:nvPicPr>
          <p:cNvPr id="16" name="Picture 15">
            <a:extLst>
              <a:ext uri="{FF2B5EF4-FFF2-40B4-BE49-F238E27FC236}">
                <a16:creationId xmlns:a16="http://schemas.microsoft.com/office/drawing/2014/main" id="{0F00F541-0297-41D3-9D20-07AE1D06E128}"/>
              </a:ext>
            </a:extLst>
          </p:cNvPr>
          <p:cNvPicPr>
            <a:picLocks noChangeAspect="1"/>
          </p:cNvPicPr>
          <p:nvPr/>
        </p:nvPicPr>
        <p:blipFill>
          <a:blip r:embed="rId4"/>
          <a:stretch>
            <a:fillRect/>
          </a:stretch>
        </p:blipFill>
        <p:spPr>
          <a:xfrm>
            <a:off x="7092229" y="547321"/>
            <a:ext cx="3766272" cy="1976683"/>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F143D0D-BA61-4B69-A639-A054A446A819}"/>
                  </a:ext>
                </a:extLst>
              </p:cNvPr>
              <p:cNvSpPr/>
              <p:nvPr/>
            </p:nvSpPr>
            <p:spPr>
              <a:xfrm>
                <a:off x="8476601" y="2896113"/>
                <a:ext cx="997528" cy="6130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nb-NO" sz="2400" i="1" dirty="0" smtClean="0">
                              <a:latin typeface="Cambria Math" panose="02040503050406030204" pitchFamily="18" charset="0"/>
                            </a:rPr>
                          </m:ctrlPr>
                        </m:accPr>
                        <m:e>
                          <m:r>
                            <a:rPr lang="nb-NO" sz="2400" b="0" i="1" dirty="0" smtClean="0">
                              <a:latin typeface="Cambria Math" panose="02040503050406030204" pitchFamily="18" charset="0"/>
                            </a:rPr>
                            <m:t>𝑥</m:t>
                          </m:r>
                        </m:e>
                      </m:acc>
                    </m:oMath>
                  </m:oMathPara>
                </a14:m>
                <a:endParaRPr lang="nb-NO" sz="2400" dirty="0"/>
              </a:p>
            </p:txBody>
          </p:sp>
        </mc:Choice>
        <mc:Fallback xmlns="">
          <p:sp>
            <p:nvSpPr>
              <p:cNvPr id="17" name="Rectangle 16">
                <a:extLst>
                  <a:ext uri="{FF2B5EF4-FFF2-40B4-BE49-F238E27FC236}">
                    <a16:creationId xmlns:a16="http://schemas.microsoft.com/office/drawing/2014/main" id="{7F143D0D-BA61-4B69-A639-A054A446A819}"/>
                  </a:ext>
                </a:extLst>
              </p:cNvPr>
              <p:cNvSpPr>
                <a:spLocks noRot="1" noChangeAspect="1" noMove="1" noResize="1" noEditPoints="1" noAdjustHandles="1" noChangeArrowheads="1" noChangeShapeType="1" noTextEdit="1"/>
              </p:cNvSpPr>
              <p:nvPr/>
            </p:nvSpPr>
            <p:spPr>
              <a:xfrm>
                <a:off x="8476601" y="2896113"/>
                <a:ext cx="997528" cy="613064"/>
              </a:xfrm>
              <a:prstGeom prst="rect">
                <a:avLst/>
              </a:prstGeom>
              <a:blipFill>
                <a:blip r:embed="rId5"/>
                <a:stretch>
                  <a:fillRect r="-3659"/>
                </a:stretch>
              </a:blipFill>
            </p:spPr>
            <p:txBody>
              <a:bodyPr/>
              <a:lstStyle/>
              <a:p>
                <a:r>
                  <a:rPr lang="nb-NO">
                    <a:noFill/>
                  </a:rPr>
                  <a:t> </a:t>
                </a:r>
              </a:p>
            </p:txBody>
          </p:sp>
        </mc:Fallback>
      </mc:AlternateContent>
      <p:cxnSp>
        <p:nvCxnSpPr>
          <p:cNvPr id="20" name="Straight Arrow Connector 19">
            <a:extLst>
              <a:ext uri="{FF2B5EF4-FFF2-40B4-BE49-F238E27FC236}">
                <a16:creationId xmlns:a16="http://schemas.microsoft.com/office/drawing/2014/main" id="{433BA5E4-E848-49B7-A36F-83F1161D94F4}"/>
              </a:ext>
            </a:extLst>
          </p:cNvPr>
          <p:cNvCxnSpPr>
            <a:stCxn id="17" idx="0"/>
          </p:cNvCxnSpPr>
          <p:nvPr/>
        </p:nvCxnSpPr>
        <p:spPr>
          <a:xfrm flipH="1" flipV="1">
            <a:off x="8476601" y="1535662"/>
            <a:ext cx="498764" cy="1360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7421029F-25E0-425E-B936-C9AA698B7A8D}"/>
              </a:ext>
            </a:extLst>
          </p:cNvPr>
          <p:cNvSpPr/>
          <p:nvPr/>
        </p:nvSpPr>
        <p:spPr>
          <a:xfrm>
            <a:off x="949620" y="2168746"/>
            <a:ext cx="514638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nb-NO" sz="2400" dirty="0"/>
              <a:t>Vi vil </a:t>
            </a:r>
            <a:r>
              <a:rPr lang="nb-NO" sz="2400" dirty="0" err="1"/>
              <a:t>imputere</a:t>
            </a:r>
            <a:r>
              <a:rPr lang="nb-NO" sz="2400" dirty="0"/>
              <a:t> med formålet å </a:t>
            </a:r>
            <a:r>
              <a:rPr lang="nb-NO" sz="2400" u="sng" dirty="0"/>
              <a:t>redusere frafall skjevhet </a:t>
            </a:r>
            <a:r>
              <a:rPr lang="nb-NO" sz="2400" dirty="0"/>
              <a:t>og </a:t>
            </a:r>
            <a:r>
              <a:rPr lang="nb-NO" sz="2400" u="sng" dirty="0"/>
              <a:t>lage et «fult» og «rent» datasett</a:t>
            </a:r>
            <a:r>
              <a:rPr lang="nb-NO" sz="2400" dirty="0"/>
              <a:t>.</a:t>
            </a:r>
            <a:endParaRPr lang="nb-NO" sz="2400" dirty="0">
              <a:highlight>
                <a:srgbClr val="FFFF00"/>
              </a:highlight>
            </a:endParaRPr>
          </a:p>
        </p:txBody>
      </p:sp>
      <p:cxnSp>
        <p:nvCxnSpPr>
          <p:cNvPr id="3" name="Straight Arrow Connector 2">
            <a:extLst>
              <a:ext uri="{FF2B5EF4-FFF2-40B4-BE49-F238E27FC236}">
                <a16:creationId xmlns:a16="http://schemas.microsoft.com/office/drawing/2014/main" id="{FDEF2957-E834-460E-B6AC-01C3D2859426}"/>
              </a:ext>
            </a:extLst>
          </p:cNvPr>
          <p:cNvCxnSpPr>
            <a:cxnSpLocks/>
            <a:stCxn id="17" idx="2"/>
          </p:cNvCxnSpPr>
          <p:nvPr/>
        </p:nvCxnSpPr>
        <p:spPr>
          <a:xfrm flipH="1">
            <a:off x="8634845" y="3509177"/>
            <a:ext cx="340520" cy="7442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1871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0" grpId="0" animBg="1"/>
    </p:bldLst>
  </p:timing>
</p:sld>
</file>

<file path=ppt/theme/theme1.xml><?xml version="1.0" encoding="utf-8"?>
<a:theme xmlns:a="http://schemas.openxmlformats.org/drawingml/2006/main" name="Office-tema">
  <a:themeElements>
    <a:clrScheme name="SSB">
      <a:dk1>
        <a:sysClr val="windowText" lastClr="000000"/>
      </a:dk1>
      <a:lt1>
        <a:sysClr val="window" lastClr="FFFFFF"/>
      </a:lt1>
      <a:dk2>
        <a:srgbClr val="44546A"/>
      </a:dk2>
      <a:lt2>
        <a:srgbClr val="E7E6E6"/>
      </a:lt2>
      <a:accent1>
        <a:srgbClr val="1A9D49"/>
      </a:accent1>
      <a:accent2>
        <a:srgbClr val="274247"/>
      </a:accent2>
      <a:accent3>
        <a:srgbClr val="9582BB"/>
      </a:accent3>
      <a:accent4>
        <a:srgbClr val="3396D2"/>
      </a:accent4>
      <a:accent5>
        <a:srgbClr val="D2BC2A"/>
      </a:accent5>
      <a:accent6>
        <a:srgbClr val="8CA9AA"/>
      </a:accent6>
      <a:hlink>
        <a:srgbClr val="0563C1"/>
      </a:hlink>
      <a:folHlink>
        <a:srgbClr val="954F72"/>
      </a:folHlink>
    </a:clrScheme>
    <a:fontScheme name="SSB">
      <a:majorFont>
        <a:latin typeface="Roboto Condensed"/>
        <a:ea typeface=""/>
        <a:cs typeface=""/>
      </a:majorFont>
      <a:minorFont>
        <a:latin typeface="Open Sans"/>
        <a:ea typeface=""/>
        <a:cs typeface=""/>
      </a:minorFont>
    </a:fontScheme>
    <a:fmtScheme name="Office-t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sbmal_2018.potx" id="{27830765-609B-40A7-BB85-0ABEDBC2E87E}" vid="{F965F0D8-9B15-47DC-9966-C4B99B4DF52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959D233F69054FA055894C6F7554A6" ma:contentTypeVersion="12" ma:contentTypeDescription="Create a new document." ma:contentTypeScope="" ma:versionID="56579cdcc0a62b1397f530cec03d8a67">
  <xsd:schema xmlns:xsd="http://www.w3.org/2001/XMLSchema" xmlns:xs="http://www.w3.org/2001/XMLSchema" xmlns:p="http://schemas.microsoft.com/office/2006/metadata/properties" xmlns:ns3="dc1e87c8-c3f3-4595-997a-accfc6593d19" xmlns:ns4="0cfcbcb6-6a80-423c-a1c0-74fb4ab53f7b" targetNamespace="http://schemas.microsoft.com/office/2006/metadata/properties" ma:root="true" ma:fieldsID="76362c1a0f0f6e90c306a7a1881180ad" ns3:_="" ns4:_="">
    <xsd:import namespace="dc1e87c8-c3f3-4595-997a-accfc6593d19"/>
    <xsd:import namespace="0cfcbcb6-6a80-423c-a1c0-74fb4ab53f7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1e87c8-c3f3-4595-997a-accfc6593d1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cfcbcb6-6a80-423c-a1c0-74fb4ab53f7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B8B864-779D-4416-B446-E829F8FF5464}">
  <ds:schemaRefs>
    <ds:schemaRef ds:uri="http://schemas.microsoft.com/sharepoint/v3/contenttype/forms"/>
  </ds:schemaRefs>
</ds:datastoreItem>
</file>

<file path=customXml/itemProps2.xml><?xml version="1.0" encoding="utf-8"?>
<ds:datastoreItem xmlns:ds="http://schemas.openxmlformats.org/officeDocument/2006/customXml" ds:itemID="{2AC8B3DF-B98E-4F55-AE2F-172C07C7F740}">
  <ds:schemaRefs>
    <ds:schemaRef ds:uri="0cfcbcb6-6a80-423c-a1c0-74fb4ab53f7b"/>
    <ds:schemaRef ds:uri="http://purl.org/dc/terms/"/>
    <ds:schemaRef ds:uri="http://schemas.microsoft.com/office/2006/documentManagement/types"/>
    <ds:schemaRef ds:uri="http://purl.org/dc/dcmitype/"/>
    <ds:schemaRef ds:uri="dc1e87c8-c3f3-4595-997a-accfc6593d19"/>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A96FFC7-970A-4D3E-9DA7-47F3C3CA59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1e87c8-c3f3-4595-997a-accfc6593d19"/>
    <ds:schemaRef ds:uri="0cfcbcb6-6a80-423c-a1c0-74fb4ab53f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ssbmal_2018</Template>
  <TotalTime>4548</TotalTime>
  <Words>4368</Words>
  <Application>Microsoft Office PowerPoint</Application>
  <PresentationFormat>Widescreen</PresentationFormat>
  <Paragraphs>463</Paragraphs>
  <Slides>73</Slides>
  <Notes>48</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Cambria Math</vt:lpstr>
      <vt:lpstr>Consolas</vt:lpstr>
      <vt:lpstr>Roboto Condensed</vt:lpstr>
      <vt:lpstr>Calibri</vt:lpstr>
      <vt:lpstr>Open Sans</vt:lpstr>
      <vt:lpstr>Arial</vt:lpstr>
      <vt:lpstr>Office-tema</vt:lpstr>
      <vt:lpstr>Kurs i dataeditering: Imputering i R</vt:lpstr>
      <vt:lpstr>Plan for Kurset</vt:lpstr>
      <vt:lpstr>Praktisk gjennomføring</vt:lpstr>
      <vt:lpstr>Læringsmålet</vt:lpstr>
      <vt:lpstr>Hva er imputering og hvorfor den trenges?</vt:lpstr>
      <vt:lpstr>Frafall &amp; feil i data</vt:lpstr>
      <vt:lpstr>PowerPoint Presentation</vt:lpstr>
      <vt:lpstr>Hva kan man gjøre med frafall?</vt:lpstr>
      <vt:lpstr>PowerPoint Presentation</vt:lpstr>
      <vt:lpstr>Partielt frafall vs enhets frafall</vt:lpstr>
      <vt:lpstr>PowerPoint Presentation</vt:lpstr>
      <vt:lpstr>Kvalitets indikatorer for GSBPM (5.4 Editere og imputere)</vt:lpstr>
      <vt:lpstr>MCAR, MAR, NMAR*</vt:lpstr>
      <vt:lpstr>Typer av imputering:</vt:lpstr>
      <vt:lpstr>Typer av imputering:</vt:lpstr>
      <vt:lpstr>Regelbasert imputering med dcmodify</vt:lpstr>
      <vt:lpstr>Regelbasert imputering med dcmodify</vt:lpstr>
      <vt:lpstr>Grunnleggende arbeidsflyt</vt:lpstr>
      <vt:lpstr>modifier – definere og lagre regler</vt:lpstr>
      <vt:lpstr>modify data med regler</vt:lpstr>
      <vt:lpstr>modify data med regler</vt:lpstr>
      <vt:lpstr>Flere alternativer:</vt:lpstr>
      <vt:lpstr>Eksempel &amp; Øvelser: del 1</vt:lpstr>
      <vt:lpstr>Modelbasert og donor ipmutering med simputation</vt:lpstr>
      <vt:lpstr>Frafall</vt:lpstr>
      <vt:lpstr>Gjennomsnitts-imputering</vt:lpstr>
      <vt:lpstr>Stratifisering</vt:lpstr>
      <vt:lpstr>Stratifisert gjennomsnitts-imputering</vt:lpstr>
      <vt:lpstr>Stratifisert gjennomsnitts-imputering</vt:lpstr>
      <vt:lpstr>Hot-deck imputering</vt:lpstr>
      <vt:lpstr>Tilfeldig Hot-deck imputering</vt:lpstr>
      <vt:lpstr>Tilfeldig Hot-deck imputering</vt:lpstr>
      <vt:lpstr>Stratifisert tilfeldig hot-deck imputering</vt:lpstr>
      <vt:lpstr>Stratifisert tilfeldig hot-deck imputering</vt:lpstr>
      <vt:lpstr>Sekvensiell Hot-deck imputering</vt:lpstr>
      <vt:lpstr>Sekvensiell Hot-deck imputering</vt:lpstr>
      <vt:lpstr>Stratifisert nærmeste nabo imputering</vt:lpstr>
      <vt:lpstr>Stratifisert nærmeste nabo imputering</vt:lpstr>
      <vt:lpstr>Euclidean avstand funksjon</vt:lpstr>
      <vt:lpstr>K-nærmeste nabo imputering</vt:lpstr>
      <vt:lpstr>k-NN for kategorikal variabler</vt:lpstr>
      <vt:lpstr>Regresjons-imputering</vt:lpstr>
      <vt:lpstr>Linear regresjons-imputering</vt:lpstr>
      <vt:lpstr>Linear regresjons-imputering</vt:lpstr>
      <vt:lpstr>Linear regresjons-imputering</vt:lpstr>
      <vt:lpstr>Linear regresjons-imputering</vt:lpstr>
      <vt:lpstr>Robust Linear Regresjon</vt:lpstr>
      <vt:lpstr>CART familien</vt:lpstr>
      <vt:lpstr>Predictive mean matching</vt:lpstr>
      <vt:lpstr>Predictive mean matching</vt:lpstr>
      <vt:lpstr>Hvorfor simputation?</vt:lpstr>
      <vt:lpstr>Tilgjengelige imputerings metoder</vt:lpstr>
      <vt:lpstr>Simputation grensesnitt</vt:lpstr>
      <vt:lpstr>Simputation grensesnitt: linear regresjon</vt:lpstr>
      <vt:lpstr>Eksempel: imputeringskjede</vt:lpstr>
      <vt:lpstr>Eksempel: flere variabler, samme prediktor</vt:lpstr>
      <vt:lpstr>Eksempel: gruppering</vt:lpstr>
      <vt:lpstr>simputation for stratifisert gjenomsnitts-imputering</vt:lpstr>
      <vt:lpstr>simputation for hot-deck imputering</vt:lpstr>
      <vt:lpstr>simputation for regresjons-imputering</vt:lpstr>
      <vt:lpstr>Øvelser: del 2</vt:lpstr>
      <vt:lpstr>Øvelser: del 2</vt:lpstr>
      <vt:lpstr>Hvilken imputering metode å velge?</vt:lpstr>
      <vt:lpstr>Logging av imputering lumberjack</vt:lpstr>
      <vt:lpstr>Logging av imputering (flagging)</vt:lpstr>
      <vt:lpstr>Lagre endringer med lumberjack</vt:lpstr>
      <vt:lpstr>Eksempel: Index of retail sales</vt:lpstr>
      <vt:lpstr>Logger typer</vt:lpstr>
      <vt:lpstr>Kode alternativer</vt:lpstr>
      <vt:lpstr>Øvelser: del 3</vt:lpstr>
      <vt:lpstr>Oppsummering</vt:lpstr>
      <vt:lpstr>PowerPoint Presentation</vt:lpstr>
      <vt:lpstr>Takk!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Pekarskaya, Tatsiana</dc:creator>
  <cp:lastModifiedBy>Pekarskaya, Tatsiana</cp:lastModifiedBy>
  <cp:revision>1</cp:revision>
  <dcterms:created xsi:type="dcterms:W3CDTF">2021-02-15T10:22:25Z</dcterms:created>
  <dcterms:modified xsi:type="dcterms:W3CDTF">2021-04-25T21:18:08Z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bb1e25a-de7b-40d6-a859-76fe2317f0af_Enabled">
    <vt:lpwstr>True</vt:lpwstr>
  </property>
  <property fmtid="{D5CDD505-2E9C-101B-9397-08002B2CF9AE}" pid="3" name="MSIP_Label_ebb1e25a-de7b-40d6-a859-76fe2317f0af_SiteId">
    <vt:lpwstr>c7217092-b240-4e1d-bd61-fa97ba975cbc</vt:lpwstr>
  </property>
  <property fmtid="{D5CDD505-2E9C-101B-9397-08002B2CF9AE}" pid="4" name="MSIP_Label_ebb1e25a-de7b-40d6-a859-76fe2317f0af_Owner">
    <vt:lpwstr>thb@ssb.no</vt:lpwstr>
  </property>
  <property fmtid="{D5CDD505-2E9C-101B-9397-08002B2CF9AE}" pid="5" name="MSIP_Label_ebb1e25a-de7b-40d6-a859-76fe2317f0af_SetDate">
    <vt:lpwstr>2019-01-10T08:15:32.1166307Z</vt:lpwstr>
  </property>
  <property fmtid="{D5CDD505-2E9C-101B-9397-08002B2CF9AE}" pid="6" name="MSIP_Label_ebb1e25a-de7b-40d6-a859-76fe2317f0af_Name">
    <vt:lpwstr>Åpent</vt:lpwstr>
  </property>
  <property fmtid="{D5CDD505-2E9C-101B-9397-08002B2CF9AE}" pid="7" name="MSIP_Label_ebb1e25a-de7b-40d6-a859-76fe2317f0af_Application">
    <vt:lpwstr>Microsoft Azure Information Protection</vt:lpwstr>
  </property>
  <property fmtid="{D5CDD505-2E9C-101B-9397-08002B2CF9AE}" pid="8" name="MSIP_Label_ebb1e25a-de7b-40d6-a859-76fe2317f0af_Extended_MSFT_Method">
    <vt:lpwstr>Automatic</vt:lpwstr>
  </property>
  <property fmtid="{D5CDD505-2E9C-101B-9397-08002B2CF9AE}" pid="9" name="Sensitivity">
    <vt:lpwstr>Åpent</vt:lpwstr>
  </property>
  <property fmtid="{D5CDD505-2E9C-101B-9397-08002B2CF9AE}" pid="10" name="ContentTypeId">
    <vt:lpwstr>0x010100D8959D233F69054FA055894C6F7554A6</vt:lpwstr>
  </property>
</Properties>
</file>